
<file path=[Content_Types].xml><?xml version="1.0" encoding="utf-8"?>
<Types xmlns="http://schemas.openxmlformats.org/package/2006/content-types">
  <Default Extension="png" ContentType="image/png"/>
  <Default Extension="bin" ContentType="application/vnd.openxmlformats-officedocument.oleObject"/>
  <Default Extension="mp3" ContentType="audio/mpeg"/>
  <Default Extension="jpeg" ContentType="image/jpeg"/>
  <Default Extension="emf" ContentType="image/x-emf"/>
  <Default Extension="rels" ContentType="application/vnd.openxmlformats-package.relationships+xml"/>
  <Default Extension="xml" ContentType="application/xml"/>
  <Default Extension="fntdata" ContentType="application/x-fontdata"/>
  <Default Extension="wav" ContentType="audio/wav"/>
  <Default Extension="vml" ContentType="application/vnd.openxmlformats-officedocument.vmlDrawing"/>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50" r:id="rId1"/>
    <p:sldMasterId id="2147483680" r:id="rId2"/>
  </p:sldMasterIdLst>
  <p:notesMasterIdLst>
    <p:notesMasterId r:id="rId100"/>
  </p:notesMasterIdLst>
  <p:sldIdLst>
    <p:sldId id="256" r:id="rId3"/>
    <p:sldId id="312" r:id="rId4"/>
    <p:sldId id="363" r:id="rId5"/>
    <p:sldId id="376" r:id="rId6"/>
    <p:sldId id="377" r:id="rId7"/>
    <p:sldId id="295" r:id="rId8"/>
    <p:sldId id="294" r:id="rId9"/>
    <p:sldId id="343" r:id="rId10"/>
    <p:sldId id="369" r:id="rId11"/>
    <p:sldId id="311" r:id="rId12"/>
    <p:sldId id="315" r:id="rId13"/>
    <p:sldId id="314" r:id="rId14"/>
    <p:sldId id="431" r:id="rId15"/>
    <p:sldId id="430" r:id="rId16"/>
    <p:sldId id="365" r:id="rId17"/>
    <p:sldId id="381" r:id="rId18"/>
    <p:sldId id="414" r:id="rId19"/>
    <p:sldId id="415" r:id="rId20"/>
    <p:sldId id="382" r:id="rId21"/>
    <p:sldId id="380" r:id="rId22"/>
    <p:sldId id="379" r:id="rId23"/>
    <p:sldId id="429" r:id="rId24"/>
    <p:sldId id="296" r:id="rId25"/>
    <p:sldId id="426" r:id="rId26"/>
    <p:sldId id="427" r:id="rId27"/>
    <p:sldId id="362" r:id="rId28"/>
    <p:sldId id="321" r:id="rId29"/>
    <p:sldId id="360" r:id="rId30"/>
    <p:sldId id="337" r:id="rId31"/>
    <p:sldId id="330" r:id="rId32"/>
    <p:sldId id="375" r:id="rId33"/>
    <p:sldId id="370" r:id="rId34"/>
    <p:sldId id="305" r:id="rId35"/>
    <p:sldId id="316" r:id="rId36"/>
    <p:sldId id="307" r:id="rId37"/>
    <p:sldId id="406" r:id="rId38"/>
    <p:sldId id="292" r:id="rId39"/>
    <p:sldId id="440" r:id="rId40"/>
    <p:sldId id="291" r:id="rId41"/>
    <p:sldId id="395" r:id="rId42"/>
    <p:sldId id="396" r:id="rId43"/>
    <p:sldId id="407" r:id="rId44"/>
    <p:sldId id="397" r:id="rId45"/>
    <p:sldId id="398" r:id="rId46"/>
    <p:sldId id="400" r:id="rId47"/>
    <p:sldId id="401" r:id="rId48"/>
    <p:sldId id="402" r:id="rId49"/>
    <p:sldId id="405" r:id="rId50"/>
    <p:sldId id="306" r:id="rId51"/>
    <p:sldId id="372" r:id="rId52"/>
    <p:sldId id="301" r:id="rId53"/>
    <p:sldId id="298" r:id="rId54"/>
    <p:sldId id="344" r:id="rId55"/>
    <p:sldId id="417" r:id="rId56"/>
    <p:sldId id="418" r:id="rId57"/>
    <p:sldId id="419" r:id="rId58"/>
    <p:sldId id="420" r:id="rId59"/>
    <p:sldId id="421" r:id="rId60"/>
    <p:sldId id="422" r:id="rId61"/>
    <p:sldId id="425" r:id="rId62"/>
    <p:sldId id="428" r:id="rId63"/>
    <p:sldId id="328" r:id="rId64"/>
    <p:sldId id="302" r:id="rId65"/>
    <p:sldId id="310" r:id="rId66"/>
    <p:sldId id="404" r:id="rId67"/>
    <p:sldId id="317" r:id="rId68"/>
    <p:sldId id="433" r:id="rId69"/>
    <p:sldId id="435" r:id="rId70"/>
    <p:sldId id="436" r:id="rId71"/>
    <p:sldId id="437" r:id="rId72"/>
    <p:sldId id="443" r:id="rId73"/>
    <p:sldId id="444" r:id="rId74"/>
    <p:sldId id="445" r:id="rId75"/>
    <p:sldId id="446" r:id="rId76"/>
    <p:sldId id="447" r:id="rId77"/>
    <p:sldId id="448" r:id="rId78"/>
    <p:sldId id="449" r:id="rId79"/>
    <p:sldId id="318" r:id="rId80"/>
    <p:sldId id="432" r:id="rId81"/>
    <p:sldId id="319" r:id="rId82"/>
    <p:sldId id="336" r:id="rId83"/>
    <p:sldId id="299" r:id="rId84"/>
    <p:sldId id="300" r:id="rId85"/>
    <p:sldId id="308" r:id="rId86"/>
    <p:sldId id="423" r:id="rId87"/>
    <p:sldId id="366" r:id="rId88"/>
    <p:sldId id="394" r:id="rId89"/>
    <p:sldId id="389" r:id="rId90"/>
    <p:sldId id="390" r:id="rId91"/>
    <p:sldId id="391" r:id="rId92"/>
    <p:sldId id="393" r:id="rId93"/>
    <p:sldId id="403" r:id="rId94"/>
    <p:sldId id="392" r:id="rId95"/>
    <p:sldId id="409" r:id="rId96"/>
    <p:sldId id="410" r:id="rId97"/>
    <p:sldId id="411" r:id="rId98"/>
    <p:sldId id="412" r:id="rId99"/>
  </p:sldIdLst>
  <p:sldSz cx="9144000" cy="6858000" type="screen4x3"/>
  <p:notesSz cx="6858000" cy="9144000"/>
  <p:embeddedFontLst>
    <p:embeddedFont>
      <p:font typeface="Verdana" panose="020B0604030504040204" pitchFamily="34" charset="0"/>
      <p:regular r:id="rId101"/>
      <p:bold r:id="rId102"/>
      <p:italic r:id="rId103"/>
      <p:boldItalic r:id="rId104"/>
    </p:embeddedFont>
    <p:embeddedFont>
      <p:font typeface="Arial Narrow" panose="020B0606020202030204" pitchFamily="34" charset="0"/>
      <p:regular r:id="rId105"/>
      <p:bold r:id="rId106"/>
      <p:italic r:id="rId107"/>
      <p:boldItalic r:id="rId108"/>
    </p:embeddedFont>
    <p:embeddedFont>
      <p:font typeface="Comic Sans MS" panose="030F0702030302020204" pitchFamily="66" charset="0"/>
      <p:regular r:id="rId109"/>
      <p:bold r:id="rId110"/>
      <p:italic r:id="rId111"/>
      <p:boldItalic r:id="rId112"/>
    </p:embeddedFont>
    <p:embeddedFont>
      <p:font typeface="Calibri" panose="020F0502020204030204" pitchFamily="34" charset="0"/>
      <p:regular r:id="rId113"/>
      <p:bold r:id="rId114"/>
      <p:italic r:id="rId115"/>
      <p:boldItalic r:id="rId116"/>
    </p:embeddedFont>
    <p:embeddedFont>
      <p:font typeface="PressWriter Symbols" panose="020B0604020202020204"/>
      <p:regular r:id="rId117"/>
    </p:embeddedFont>
    <p:embeddedFont>
      <p:font typeface="Lobster" panose="020B0604020202020204" charset="0"/>
      <p:regular r:id="rId118"/>
    </p:embeddedFont>
    <p:embeddedFont>
      <p:font typeface="Lombardic Narrow" panose="020B0604020202020204"/>
      <p:regular r:id="rId119"/>
    </p:embeddedFont>
  </p:embeddedFontLst>
  <p:defaultTextStyle>
    <a:defPPr>
      <a:defRPr lang="en-US"/>
    </a:defPPr>
    <a:lvl1pPr algn="l" rtl="0" fontAlgn="base">
      <a:spcBef>
        <a:spcPct val="0"/>
      </a:spcBef>
      <a:spcAft>
        <a:spcPct val="0"/>
      </a:spcAft>
      <a:defRPr sz="2400" kern="1200">
        <a:solidFill>
          <a:schemeClr val="tx1"/>
        </a:solidFill>
        <a:latin typeface="Arial Narrow" pitchFamily="34" charset="0"/>
        <a:ea typeface="+mn-ea"/>
        <a:cs typeface="+mn-cs"/>
      </a:defRPr>
    </a:lvl1pPr>
    <a:lvl2pPr marL="457200" algn="l" rtl="0" fontAlgn="base">
      <a:spcBef>
        <a:spcPct val="0"/>
      </a:spcBef>
      <a:spcAft>
        <a:spcPct val="0"/>
      </a:spcAft>
      <a:defRPr sz="2400" kern="1200">
        <a:solidFill>
          <a:schemeClr val="tx1"/>
        </a:solidFill>
        <a:latin typeface="Arial Narrow" pitchFamily="34" charset="0"/>
        <a:ea typeface="+mn-ea"/>
        <a:cs typeface="+mn-cs"/>
      </a:defRPr>
    </a:lvl2pPr>
    <a:lvl3pPr marL="914400" algn="l" rtl="0" fontAlgn="base">
      <a:spcBef>
        <a:spcPct val="0"/>
      </a:spcBef>
      <a:spcAft>
        <a:spcPct val="0"/>
      </a:spcAft>
      <a:defRPr sz="2400" kern="1200">
        <a:solidFill>
          <a:schemeClr val="tx1"/>
        </a:solidFill>
        <a:latin typeface="Arial Narrow" pitchFamily="34" charset="0"/>
        <a:ea typeface="+mn-ea"/>
        <a:cs typeface="+mn-cs"/>
      </a:defRPr>
    </a:lvl3pPr>
    <a:lvl4pPr marL="1371600" algn="l" rtl="0" fontAlgn="base">
      <a:spcBef>
        <a:spcPct val="0"/>
      </a:spcBef>
      <a:spcAft>
        <a:spcPct val="0"/>
      </a:spcAft>
      <a:defRPr sz="2400" kern="1200">
        <a:solidFill>
          <a:schemeClr val="tx1"/>
        </a:solidFill>
        <a:latin typeface="Arial Narrow" pitchFamily="34" charset="0"/>
        <a:ea typeface="+mn-ea"/>
        <a:cs typeface="+mn-cs"/>
      </a:defRPr>
    </a:lvl4pPr>
    <a:lvl5pPr marL="1828800" algn="l" rtl="0" fontAlgn="base">
      <a:spcBef>
        <a:spcPct val="0"/>
      </a:spcBef>
      <a:spcAft>
        <a:spcPct val="0"/>
      </a:spcAft>
      <a:defRPr sz="2400" kern="1200">
        <a:solidFill>
          <a:schemeClr val="tx1"/>
        </a:solidFill>
        <a:latin typeface="Arial Narrow" pitchFamily="34" charset="0"/>
        <a:ea typeface="+mn-ea"/>
        <a:cs typeface="+mn-cs"/>
      </a:defRPr>
    </a:lvl5pPr>
    <a:lvl6pPr marL="2286000" algn="l" defTabSz="914400" rtl="0" eaLnBrk="1" latinLnBrk="0" hangingPunct="1">
      <a:defRPr sz="2400" kern="1200">
        <a:solidFill>
          <a:schemeClr val="tx1"/>
        </a:solidFill>
        <a:latin typeface="Arial Narrow" pitchFamily="34" charset="0"/>
        <a:ea typeface="+mn-ea"/>
        <a:cs typeface="+mn-cs"/>
      </a:defRPr>
    </a:lvl6pPr>
    <a:lvl7pPr marL="2743200" algn="l" defTabSz="914400" rtl="0" eaLnBrk="1" latinLnBrk="0" hangingPunct="1">
      <a:defRPr sz="2400" kern="1200">
        <a:solidFill>
          <a:schemeClr val="tx1"/>
        </a:solidFill>
        <a:latin typeface="Arial Narrow" pitchFamily="34" charset="0"/>
        <a:ea typeface="+mn-ea"/>
        <a:cs typeface="+mn-cs"/>
      </a:defRPr>
    </a:lvl7pPr>
    <a:lvl8pPr marL="3200400" algn="l" defTabSz="914400" rtl="0" eaLnBrk="1" latinLnBrk="0" hangingPunct="1">
      <a:defRPr sz="2400" kern="1200">
        <a:solidFill>
          <a:schemeClr val="tx1"/>
        </a:solidFill>
        <a:latin typeface="Arial Narrow" pitchFamily="34" charset="0"/>
        <a:ea typeface="+mn-ea"/>
        <a:cs typeface="+mn-cs"/>
      </a:defRPr>
    </a:lvl8pPr>
    <a:lvl9pPr marL="3657600" algn="l" defTabSz="914400" rtl="0" eaLnBrk="1" latinLnBrk="0" hangingPunct="1">
      <a:defRPr sz="2400" kern="1200">
        <a:solidFill>
          <a:schemeClr val="tx1"/>
        </a:solidFill>
        <a:latin typeface="Arial Narrow" pitchFamily="34"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1B1B53"/>
    <a:srgbClr val="DACE84"/>
    <a:srgbClr val="333399"/>
    <a:srgbClr val="664400"/>
    <a:srgbClr val="996600"/>
    <a:srgbClr val="E61F0A"/>
    <a:srgbClr val="DB1D09"/>
    <a:srgbClr val="F74F3D"/>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21E4AEA4-8DFA-4A89-87EB-49C32662AFE0}" styleName="Medium Style 2 - Accent 2">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2">
              <a:tint val="20000"/>
            </a:schemeClr>
          </a:solidFill>
        </a:fill>
      </a:tcStyle>
    </a:wholeTbl>
    <a:band1H>
      <a:tcStyle>
        <a:tcBdr/>
        <a:fill>
          <a:solidFill>
            <a:schemeClr val="accent2">
              <a:tint val="40000"/>
            </a:schemeClr>
          </a:solidFill>
        </a:fill>
      </a:tcStyle>
    </a:band1H>
    <a:band2H>
      <a:tcStyle>
        <a:tcBdr/>
      </a:tcStyle>
    </a:band2H>
    <a:band1V>
      <a:tcStyle>
        <a:tcBdr/>
        <a:fill>
          <a:solidFill>
            <a:schemeClr val="accent2">
              <a:tint val="40000"/>
            </a:schemeClr>
          </a:solidFill>
        </a:fill>
      </a:tcStyle>
    </a:band1V>
    <a:band2V>
      <a:tcStyle>
        <a:tcBdr/>
      </a:tcStyle>
    </a:band2V>
    <a:lastCol>
      <a:tcTxStyle b="on">
        <a:fontRef idx="minor">
          <a:prstClr val="black"/>
        </a:fontRef>
        <a:schemeClr val="lt1"/>
      </a:tcTxStyle>
      <a:tcStyle>
        <a:tcBdr/>
        <a:fill>
          <a:solidFill>
            <a:schemeClr val="accent2"/>
          </a:solidFill>
        </a:fill>
      </a:tcStyle>
    </a:lastCol>
    <a:firstCol>
      <a:tcTxStyle b="on">
        <a:fontRef idx="minor">
          <a:prstClr val="black"/>
        </a:fontRef>
        <a:schemeClr val="lt1"/>
      </a:tcTxStyle>
      <a:tcStyle>
        <a:tcBdr/>
        <a:fill>
          <a:solidFill>
            <a:schemeClr val="accent2"/>
          </a:solidFill>
        </a:fill>
      </a:tcStyle>
    </a:firstCol>
    <a:lastRow>
      <a:tcTxStyle b="on">
        <a:fontRef idx="minor">
          <a:prstClr val="black"/>
        </a:fontRef>
        <a:schemeClr val="lt1"/>
      </a:tcTxStyle>
      <a:tcStyle>
        <a:tcBdr>
          <a:top>
            <a:ln w="38100" cmpd="sng">
              <a:solidFill>
                <a:schemeClr val="lt1"/>
              </a:solidFill>
            </a:ln>
          </a:top>
        </a:tcBdr>
        <a:fill>
          <a:solidFill>
            <a:schemeClr val="accent2"/>
          </a:solidFill>
        </a:fill>
      </a:tcStyle>
    </a:lastRow>
    <a:firstRow>
      <a:tcTxStyle b="on">
        <a:fontRef idx="minor">
          <a:prstClr val="black"/>
        </a:fontRef>
        <a:schemeClr val="lt1"/>
      </a:tcTxStyle>
      <a:tcStyle>
        <a:tcBdr>
          <a:bottom>
            <a:ln w="38100" cmpd="sng">
              <a:solidFill>
                <a:schemeClr val="lt1"/>
              </a:solidFill>
            </a:ln>
          </a:bottom>
        </a:tcBdr>
        <a:fill>
          <a:solidFill>
            <a:schemeClr val="accent2"/>
          </a:solidFill>
        </a:fill>
      </a:tcStyle>
    </a:firstRow>
  </a:tblStyle>
  <a:tblStyle styleId="{AF606853-7671-496A-8E4F-DF71F8EC918B}" styleName="Dark Style 1 - Accent 6">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6"/>
          </a:solidFill>
        </a:fill>
      </a:tcStyle>
    </a:wholeTbl>
    <a:band1H>
      <a:tcStyle>
        <a:tcBdr/>
        <a:fill>
          <a:solidFill>
            <a:schemeClr val="accent6">
              <a:shade val="60000"/>
            </a:schemeClr>
          </a:solidFill>
        </a:fill>
      </a:tcStyle>
    </a:band1H>
    <a:band1V>
      <a:tcStyle>
        <a:tcBdr/>
        <a:fill>
          <a:solidFill>
            <a:schemeClr val="accent6">
              <a:shade val="60000"/>
            </a:schemeClr>
          </a:solidFill>
        </a:fill>
      </a:tcStyle>
    </a:band1V>
    <a:lastCol>
      <a:tcTxStyle b="on"/>
      <a:tcStyle>
        <a:tcBdr>
          <a:left>
            <a:ln w="25400" cmpd="sng">
              <a:solidFill>
                <a:schemeClr val="lt1"/>
              </a:solidFill>
            </a:ln>
          </a:left>
        </a:tcBdr>
        <a:fill>
          <a:solidFill>
            <a:schemeClr val="accent6">
              <a:shade val="60000"/>
            </a:schemeClr>
          </a:solidFill>
        </a:fill>
      </a:tcStyle>
    </a:lastCol>
    <a:firstCol>
      <a:tcTxStyle b="on"/>
      <a:tcStyle>
        <a:tcBdr>
          <a:right>
            <a:ln w="25400" cmpd="sng">
              <a:solidFill>
                <a:schemeClr val="lt1"/>
              </a:solidFill>
            </a:ln>
          </a:right>
        </a:tcBdr>
        <a:fill>
          <a:solidFill>
            <a:schemeClr val="accent6">
              <a:shade val="60000"/>
            </a:schemeClr>
          </a:solidFill>
        </a:fill>
      </a:tcStyle>
    </a:firstCol>
    <a:lastRow>
      <a:tcTxStyle b="on"/>
      <a:tcStyle>
        <a:tcBdr>
          <a:top>
            <a:ln w="25400" cmpd="sng">
              <a:solidFill>
                <a:schemeClr val="lt1"/>
              </a:solidFill>
            </a:ln>
          </a:top>
        </a:tcBdr>
        <a:fill>
          <a:solidFill>
            <a:schemeClr val="accent6">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D03447BB-5D67-496B-8E87-E561075AD55C}" styleName="Dark Style 1 - Accent 3">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3"/>
          </a:solidFill>
        </a:fill>
      </a:tcStyle>
    </a:wholeTbl>
    <a:band1H>
      <a:tcStyle>
        <a:tcBdr/>
        <a:fill>
          <a:solidFill>
            <a:schemeClr val="accent3">
              <a:shade val="60000"/>
            </a:schemeClr>
          </a:solidFill>
        </a:fill>
      </a:tcStyle>
    </a:band1H>
    <a:band1V>
      <a:tcStyle>
        <a:tcBdr/>
        <a:fill>
          <a:solidFill>
            <a:schemeClr val="accent3">
              <a:shade val="60000"/>
            </a:schemeClr>
          </a:solidFill>
        </a:fill>
      </a:tcStyle>
    </a:band1V>
    <a:lastCol>
      <a:tcTxStyle b="on"/>
      <a:tcStyle>
        <a:tcBdr>
          <a:left>
            <a:ln w="25400" cmpd="sng">
              <a:solidFill>
                <a:schemeClr val="lt1"/>
              </a:solidFill>
            </a:ln>
          </a:left>
        </a:tcBdr>
        <a:fill>
          <a:solidFill>
            <a:schemeClr val="accent3">
              <a:shade val="60000"/>
            </a:schemeClr>
          </a:solidFill>
        </a:fill>
      </a:tcStyle>
    </a:lastCol>
    <a:firstCol>
      <a:tcTxStyle b="on"/>
      <a:tcStyle>
        <a:tcBdr>
          <a:right>
            <a:ln w="25400" cmpd="sng">
              <a:solidFill>
                <a:schemeClr val="lt1"/>
              </a:solidFill>
            </a:ln>
          </a:right>
        </a:tcBdr>
        <a:fill>
          <a:solidFill>
            <a:schemeClr val="accent3">
              <a:shade val="60000"/>
            </a:schemeClr>
          </a:solidFill>
        </a:fill>
      </a:tcStyle>
    </a:firstCol>
    <a:lastRow>
      <a:tcTxStyle b="on"/>
      <a:tcStyle>
        <a:tcBdr>
          <a:top>
            <a:ln w="25400" cmpd="sng">
              <a:solidFill>
                <a:schemeClr val="lt1"/>
              </a:solidFill>
            </a:ln>
          </a:top>
        </a:tcBdr>
        <a:fill>
          <a:solidFill>
            <a:schemeClr val="accent3">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E929F9F4-4A8F-4326-A1B4-22849713DDAB}" styleName="Dark Style 1 - Accent 4">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4"/>
          </a:solidFill>
        </a:fill>
      </a:tcStyle>
    </a:wholeTbl>
    <a:band1H>
      <a:tcStyle>
        <a:tcBdr/>
        <a:fill>
          <a:solidFill>
            <a:schemeClr val="accent4">
              <a:shade val="60000"/>
            </a:schemeClr>
          </a:solidFill>
        </a:fill>
      </a:tcStyle>
    </a:band1H>
    <a:band1V>
      <a:tcStyle>
        <a:tcBdr/>
        <a:fill>
          <a:solidFill>
            <a:schemeClr val="accent4">
              <a:shade val="60000"/>
            </a:schemeClr>
          </a:solidFill>
        </a:fill>
      </a:tcStyle>
    </a:band1V>
    <a:lastCol>
      <a:tcTxStyle b="on"/>
      <a:tcStyle>
        <a:tcBdr>
          <a:left>
            <a:ln w="25400" cmpd="sng">
              <a:solidFill>
                <a:schemeClr val="lt1"/>
              </a:solidFill>
            </a:ln>
          </a:left>
        </a:tcBdr>
        <a:fill>
          <a:solidFill>
            <a:schemeClr val="accent4">
              <a:shade val="60000"/>
            </a:schemeClr>
          </a:solidFill>
        </a:fill>
      </a:tcStyle>
    </a:lastCol>
    <a:firstCol>
      <a:tcTxStyle b="on"/>
      <a:tcStyle>
        <a:tcBdr>
          <a:right>
            <a:ln w="25400" cmpd="sng">
              <a:solidFill>
                <a:schemeClr val="lt1"/>
              </a:solidFill>
            </a:ln>
          </a:right>
        </a:tcBdr>
        <a:fill>
          <a:solidFill>
            <a:schemeClr val="accent4">
              <a:shade val="60000"/>
            </a:schemeClr>
          </a:solidFill>
        </a:fill>
      </a:tcStyle>
    </a:firstCol>
    <a:lastRow>
      <a:tcTxStyle b="on"/>
      <a:tcStyle>
        <a:tcBdr>
          <a:top>
            <a:ln w="25400" cmpd="sng">
              <a:solidFill>
                <a:schemeClr val="lt1"/>
              </a:solidFill>
            </a:ln>
          </a:top>
        </a:tcBdr>
        <a:fill>
          <a:solidFill>
            <a:schemeClr val="accent4">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8FD4443E-F989-4FC4-A0C8-D5A2AF1F390B}" styleName="Dark Style 1 - Accent 5">
    <a:wholeTbl>
      <a:tcTxStyle>
        <a:fontRef idx="minor">
          <a:scrgbClr r="0" g="0" b="0"/>
        </a:fontRef>
        <a:schemeClr val="lt1"/>
      </a:tcTxStyle>
      <a:tcStyle>
        <a:tcBdr>
          <a:left>
            <a:ln>
              <a:noFill/>
            </a:ln>
          </a:left>
          <a:right>
            <a:ln>
              <a:noFill/>
            </a:ln>
          </a:right>
          <a:top>
            <a:ln>
              <a:noFill/>
            </a:ln>
          </a:top>
          <a:bottom>
            <a:ln>
              <a:noFill/>
            </a:ln>
          </a:bottom>
          <a:insideH>
            <a:ln>
              <a:noFill/>
            </a:ln>
          </a:insideH>
          <a:insideV>
            <a:ln>
              <a:noFill/>
            </a:ln>
          </a:insideV>
        </a:tcBdr>
        <a:fill>
          <a:solidFill>
            <a:schemeClr val="accent5"/>
          </a:solidFill>
        </a:fill>
      </a:tcStyle>
    </a:wholeTbl>
    <a:band1H>
      <a:tcStyle>
        <a:tcBdr/>
        <a:fill>
          <a:solidFill>
            <a:schemeClr val="accent5">
              <a:shade val="60000"/>
            </a:schemeClr>
          </a:solidFill>
        </a:fill>
      </a:tcStyle>
    </a:band1H>
    <a:band1V>
      <a:tcStyle>
        <a:tcBdr/>
        <a:fill>
          <a:solidFill>
            <a:schemeClr val="accent5">
              <a:shade val="60000"/>
            </a:schemeClr>
          </a:solidFill>
        </a:fill>
      </a:tcStyle>
    </a:band1V>
    <a:lastCol>
      <a:tcTxStyle b="on"/>
      <a:tcStyle>
        <a:tcBdr>
          <a:left>
            <a:ln w="25400" cmpd="sng">
              <a:solidFill>
                <a:schemeClr val="lt1"/>
              </a:solidFill>
            </a:ln>
          </a:left>
        </a:tcBdr>
        <a:fill>
          <a:solidFill>
            <a:schemeClr val="accent5">
              <a:shade val="60000"/>
            </a:schemeClr>
          </a:solidFill>
        </a:fill>
      </a:tcStyle>
    </a:lastCol>
    <a:firstCol>
      <a:tcTxStyle b="on"/>
      <a:tcStyle>
        <a:tcBdr>
          <a:right>
            <a:ln w="25400" cmpd="sng">
              <a:solidFill>
                <a:schemeClr val="lt1"/>
              </a:solidFill>
            </a:ln>
          </a:right>
        </a:tcBdr>
        <a:fill>
          <a:solidFill>
            <a:schemeClr val="accent5">
              <a:shade val="60000"/>
            </a:schemeClr>
          </a:solidFill>
        </a:fill>
      </a:tcStyle>
    </a:firstCol>
    <a:lastRow>
      <a:tcTxStyle b="on"/>
      <a:tcStyle>
        <a:tcBdr>
          <a:top>
            <a:ln w="25400" cmpd="sng">
              <a:solidFill>
                <a:schemeClr val="lt1"/>
              </a:solidFill>
            </a:ln>
          </a:top>
        </a:tcBdr>
        <a:fill>
          <a:solidFill>
            <a:schemeClr val="accent5">
              <a:shade val="40000"/>
            </a:schemeClr>
          </a:solidFill>
        </a:fill>
      </a:tcStyle>
    </a:lastRow>
    <a:seCell>
      <a:tcStyle>
        <a:tcBdr>
          <a:left>
            <a:ln>
              <a:noFill/>
            </a:ln>
          </a:left>
        </a:tcBdr>
      </a:tcStyle>
    </a:seCell>
    <a:swCell>
      <a:tcStyle>
        <a:tcBdr>
          <a:right>
            <a:ln>
              <a:noFill/>
            </a:ln>
          </a:right>
        </a:tcBdr>
      </a:tcStyle>
    </a:swCell>
    <a:firstRow>
      <a:tcTxStyle b="on"/>
      <a:tcStyle>
        <a:tcBdr>
          <a:bottom>
            <a:ln w="25400" cmpd="sng">
              <a:solidFill>
                <a:schemeClr val="lt1"/>
              </a:solidFill>
            </a:ln>
          </a:bottom>
        </a:tcBdr>
        <a:fill>
          <a:solidFill>
            <a:schemeClr val="dk1"/>
          </a:solidFill>
        </a:fill>
      </a:tcStyle>
    </a:firstRow>
    <a:neCell>
      <a:tcStyle>
        <a:tcBdr>
          <a:left>
            <a:ln>
              <a:noFill/>
            </a:ln>
          </a:left>
        </a:tcBdr>
      </a:tcStyle>
    </a:neCell>
    <a:nwCell>
      <a:tcStyle>
        <a:tcBdr>
          <a:right>
            <a:ln>
              <a:noFill/>
            </a:ln>
          </a:right>
        </a:tcBdr>
      </a:tcStyle>
    </a:nwCell>
  </a:tblStyle>
  <a:tblStyle styleId="{5202B0CA-FC54-4496-8BCA-5EF66A818D29}" styleName="Dark Style 2">
    <a:wholeTbl>
      <a:tcTxStyle>
        <a:fontRef idx="minor">
          <a:scrgbClr r="0" g="0" b="0"/>
        </a:fontRef>
        <a:schemeClr val="dk1"/>
      </a:tcTxStyle>
      <a:tcStyle>
        <a:tcBdr>
          <a:left>
            <a:ln>
              <a:noFill/>
            </a:ln>
          </a:left>
          <a:right>
            <a:ln>
              <a:noFill/>
            </a:ln>
          </a:right>
          <a:top>
            <a:ln>
              <a:noFill/>
            </a:ln>
          </a:top>
          <a:bottom>
            <a:ln>
              <a:noFill/>
            </a:ln>
          </a:bottom>
          <a:insideH>
            <a:ln>
              <a:noFill/>
            </a:ln>
          </a:insideH>
          <a:insideV>
            <a:ln>
              <a:noFill/>
            </a:ln>
          </a:insideV>
        </a:tcBdr>
        <a:fill>
          <a:solidFill>
            <a:schemeClr val="dk1">
              <a:tint val="20000"/>
            </a:schemeClr>
          </a:solidFill>
        </a:fill>
      </a:tcStyle>
    </a:wholeTbl>
    <a:band1H>
      <a:tcStyle>
        <a:tcBdr/>
        <a:fill>
          <a:solidFill>
            <a:schemeClr val="dk1">
              <a:tint val="40000"/>
            </a:schemeClr>
          </a:solidFill>
        </a:fill>
      </a:tcStyle>
    </a:band1H>
    <a:band1V>
      <a:tcStyle>
        <a:tcBdr/>
        <a:fill>
          <a:solidFill>
            <a:schemeClr val="dk1">
              <a:tint val="40000"/>
            </a:schemeClr>
          </a:solidFill>
        </a:fill>
      </a:tcStyle>
    </a:band1V>
    <a:lastCol>
      <a:tcTxStyle b="on"/>
      <a:tcStyle>
        <a:tcBdr/>
      </a:tcStyle>
    </a:lastCol>
    <a:firstCol>
      <a:tcTxStyle b="on"/>
      <a:tcStyle>
        <a:tcBdr/>
      </a:tcStyle>
    </a:firstCol>
    <a:lastRow>
      <a:tcTxStyle b="on"/>
      <a:tcStyle>
        <a:tcBdr>
          <a:top>
            <a:ln w="50800" cmpd="dbl">
              <a:solidFill>
                <a:schemeClr val="dk1"/>
              </a:solidFill>
            </a:ln>
          </a:top>
        </a:tcBdr>
        <a:fill>
          <a:solidFill>
            <a:schemeClr val="dk1">
              <a:tint val="20000"/>
            </a:schemeClr>
          </a:solidFill>
        </a:fill>
      </a:tcStyle>
    </a:lastRow>
    <a:firstRow>
      <a:tcTxStyle b="on">
        <a:fontRef idx="minor">
          <a:scrgbClr r="0" g="0" b="0"/>
        </a:fontRef>
        <a:schemeClr val="lt1"/>
      </a:tcTxStyle>
      <a:tcStyle>
        <a:tcBdr/>
        <a:fill>
          <a:solidFill>
            <a:schemeClr val="dk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422" autoAdjust="0"/>
    <p:restoredTop sz="94640" autoAdjust="0"/>
  </p:normalViewPr>
  <p:slideViewPr>
    <p:cSldViewPr>
      <p:cViewPr varScale="1">
        <p:scale>
          <a:sx n="42" d="100"/>
          <a:sy n="42" d="100"/>
        </p:scale>
        <p:origin x="24" y="636"/>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75" d="100"/>
        <a:sy n="75" d="100"/>
      </p:scale>
      <p:origin x="0" y="1641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117" Type="http://schemas.openxmlformats.org/officeDocument/2006/relationships/font" Target="fonts/font17.fntdata"/><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12" Type="http://schemas.openxmlformats.org/officeDocument/2006/relationships/font" Target="fonts/font12.fntdata"/><Relationship Id="rId16" Type="http://schemas.openxmlformats.org/officeDocument/2006/relationships/slide" Target="slides/slide14.xml"/><Relationship Id="rId107" Type="http://schemas.openxmlformats.org/officeDocument/2006/relationships/font" Target="fonts/font7.fntdata"/><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102" Type="http://schemas.openxmlformats.org/officeDocument/2006/relationships/font" Target="fonts/font2.fntdata"/><Relationship Id="rId123" Type="http://schemas.openxmlformats.org/officeDocument/2006/relationships/tableStyles" Target="tableStyles.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slide" Target="slides/slide93.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113" Type="http://schemas.openxmlformats.org/officeDocument/2006/relationships/font" Target="fonts/font13.fntdata"/><Relationship Id="rId118" Type="http://schemas.openxmlformats.org/officeDocument/2006/relationships/font" Target="fonts/font18.fntdata"/><Relationship Id="rId80" Type="http://schemas.openxmlformats.org/officeDocument/2006/relationships/slide" Target="slides/slide78.xml"/><Relationship Id="rId85" Type="http://schemas.openxmlformats.org/officeDocument/2006/relationships/slide" Target="slides/slide83.xml"/><Relationship Id="rId12" Type="http://schemas.openxmlformats.org/officeDocument/2006/relationships/slide" Target="slides/slide10.xml"/><Relationship Id="rId17" Type="http://schemas.openxmlformats.org/officeDocument/2006/relationships/slide" Target="slides/slide15.xml"/><Relationship Id="rId33" Type="http://schemas.openxmlformats.org/officeDocument/2006/relationships/slide" Target="slides/slide31.xml"/><Relationship Id="rId38" Type="http://schemas.openxmlformats.org/officeDocument/2006/relationships/slide" Target="slides/slide36.xml"/><Relationship Id="rId59" Type="http://schemas.openxmlformats.org/officeDocument/2006/relationships/slide" Target="slides/slide57.xml"/><Relationship Id="rId103" Type="http://schemas.openxmlformats.org/officeDocument/2006/relationships/font" Target="fonts/font3.fntdata"/><Relationship Id="rId108" Type="http://schemas.openxmlformats.org/officeDocument/2006/relationships/font" Target="fonts/font8.fntdata"/><Relationship Id="rId54" Type="http://schemas.openxmlformats.org/officeDocument/2006/relationships/slide" Target="slides/slide52.xml"/><Relationship Id="rId70" Type="http://schemas.openxmlformats.org/officeDocument/2006/relationships/slide" Target="slides/slide68.xml"/><Relationship Id="rId75" Type="http://schemas.openxmlformats.org/officeDocument/2006/relationships/slide" Target="slides/slide73.xml"/><Relationship Id="rId91" Type="http://schemas.openxmlformats.org/officeDocument/2006/relationships/slide" Target="slides/slide89.xml"/><Relationship Id="rId96" Type="http://schemas.openxmlformats.org/officeDocument/2006/relationships/slide" Target="slides/slide94.xml"/><Relationship Id="rId1" Type="http://schemas.openxmlformats.org/officeDocument/2006/relationships/slideMaster" Target="slideMasters/slideMaster1.xml"/><Relationship Id="rId6" Type="http://schemas.openxmlformats.org/officeDocument/2006/relationships/slide" Target="slides/slide4.xml"/><Relationship Id="rId23" Type="http://schemas.openxmlformats.org/officeDocument/2006/relationships/slide" Target="slides/slide21.xml"/><Relationship Id="rId28" Type="http://schemas.openxmlformats.org/officeDocument/2006/relationships/slide" Target="slides/slide26.xml"/><Relationship Id="rId49" Type="http://schemas.openxmlformats.org/officeDocument/2006/relationships/slide" Target="slides/slide47.xml"/><Relationship Id="rId114" Type="http://schemas.openxmlformats.org/officeDocument/2006/relationships/font" Target="fonts/font14.fntdata"/><Relationship Id="rId119" Type="http://schemas.openxmlformats.org/officeDocument/2006/relationships/font" Target="fonts/font19.fntdata"/><Relationship Id="rId44" Type="http://schemas.openxmlformats.org/officeDocument/2006/relationships/slide" Target="slides/slide42.xml"/><Relationship Id="rId60" Type="http://schemas.openxmlformats.org/officeDocument/2006/relationships/slide" Target="slides/slide58.xml"/><Relationship Id="rId65" Type="http://schemas.openxmlformats.org/officeDocument/2006/relationships/slide" Target="slides/slide63.xml"/><Relationship Id="rId81" Type="http://schemas.openxmlformats.org/officeDocument/2006/relationships/slide" Target="slides/slide79.xml"/><Relationship Id="rId86" Type="http://schemas.openxmlformats.org/officeDocument/2006/relationships/slide" Target="slides/slide84.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109" Type="http://schemas.openxmlformats.org/officeDocument/2006/relationships/font" Target="fonts/font9.fntdata"/><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slide" Target="slides/slide95.xml"/><Relationship Id="rId104" Type="http://schemas.openxmlformats.org/officeDocument/2006/relationships/font" Target="fonts/font4.fntdata"/><Relationship Id="rId120" Type="http://schemas.openxmlformats.org/officeDocument/2006/relationships/presProps" Target="presProps.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110" Type="http://schemas.openxmlformats.org/officeDocument/2006/relationships/font" Target="fonts/font10.fntdata"/><Relationship Id="rId115" Type="http://schemas.openxmlformats.org/officeDocument/2006/relationships/font" Target="fonts/font15.fntdata"/><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100" Type="http://schemas.openxmlformats.org/officeDocument/2006/relationships/notesMaster" Target="notesMasters/notesMaster1.xml"/><Relationship Id="rId105" Type="http://schemas.openxmlformats.org/officeDocument/2006/relationships/font" Target="fonts/font5.fntdata"/><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slide" Target="slides/slide96.xml"/><Relationship Id="rId121" Type="http://schemas.openxmlformats.org/officeDocument/2006/relationships/viewProps" Target="viewProps.xml"/><Relationship Id="rId3" Type="http://schemas.openxmlformats.org/officeDocument/2006/relationships/slide" Target="slides/slide1.xml"/><Relationship Id="rId25" Type="http://schemas.openxmlformats.org/officeDocument/2006/relationships/slide" Target="slides/slide23.xml"/><Relationship Id="rId46" Type="http://schemas.openxmlformats.org/officeDocument/2006/relationships/slide" Target="slides/slide44.xml"/><Relationship Id="rId67" Type="http://schemas.openxmlformats.org/officeDocument/2006/relationships/slide" Target="slides/slide65.xml"/><Relationship Id="rId116" Type="http://schemas.openxmlformats.org/officeDocument/2006/relationships/font" Target="fonts/font16.fntdata"/><Relationship Id="rId20" Type="http://schemas.openxmlformats.org/officeDocument/2006/relationships/slide" Target="slides/slide18.xml"/><Relationship Id="rId41" Type="http://schemas.openxmlformats.org/officeDocument/2006/relationships/slide" Target="slides/slide39.xml"/><Relationship Id="rId62" Type="http://schemas.openxmlformats.org/officeDocument/2006/relationships/slide" Target="slides/slide60.xml"/><Relationship Id="rId83" Type="http://schemas.openxmlformats.org/officeDocument/2006/relationships/slide" Target="slides/slide81.xml"/><Relationship Id="rId88" Type="http://schemas.openxmlformats.org/officeDocument/2006/relationships/slide" Target="slides/slide86.xml"/><Relationship Id="rId111" Type="http://schemas.openxmlformats.org/officeDocument/2006/relationships/font" Target="fonts/font11.fntdata"/><Relationship Id="rId15" Type="http://schemas.openxmlformats.org/officeDocument/2006/relationships/slide" Target="slides/slide13.xml"/><Relationship Id="rId36" Type="http://schemas.openxmlformats.org/officeDocument/2006/relationships/slide" Target="slides/slide34.xml"/><Relationship Id="rId57" Type="http://schemas.openxmlformats.org/officeDocument/2006/relationships/slide" Target="slides/slide55.xml"/><Relationship Id="rId106" Type="http://schemas.openxmlformats.org/officeDocument/2006/relationships/font" Target="fonts/font6.fntdata"/><Relationship Id="rId10" Type="http://schemas.openxmlformats.org/officeDocument/2006/relationships/slide" Target="slides/slide8.xml"/><Relationship Id="rId31" Type="http://schemas.openxmlformats.org/officeDocument/2006/relationships/slide" Target="slides/slide29.xml"/><Relationship Id="rId52" Type="http://schemas.openxmlformats.org/officeDocument/2006/relationships/slide" Target="slides/slide50.xml"/><Relationship Id="rId73" Type="http://schemas.openxmlformats.org/officeDocument/2006/relationships/slide" Target="slides/slide71.xml"/><Relationship Id="rId78" Type="http://schemas.openxmlformats.org/officeDocument/2006/relationships/slide" Target="slides/slide76.xml"/><Relationship Id="rId94" Type="http://schemas.openxmlformats.org/officeDocument/2006/relationships/slide" Target="slides/slide92.xml"/><Relationship Id="rId99" Type="http://schemas.openxmlformats.org/officeDocument/2006/relationships/slide" Target="slides/slide97.xml"/><Relationship Id="rId101" Type="http://schemas.openxmlformats.org/officeDocument/2006/relationships/font" Target="fonts/font1.fntdata"/><Relationship Id="rId122"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31.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118.emf"/></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dirty="0"/>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14CD1EEB-5EC0-44FB-8151-9A68015F0DFF}" type="datetimeFigureOut">
              <a:rPr lang="en-US" smtClean="0"/>
              <a:pPr/>
              <a:t>4/7/2021</a:t>
            </a:fld>
            <a:endParaRPr lang="en-US" dirty="0"/>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dirty="0"/>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dirty="0"/>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96CE5651-057E-44E2-B5AD-C97EBC6B80EB}" type="slidenum">
              <a:rPr lang="en-US" smtClean="0"/>
              <a:pPr/>
              <a:t>‹#›</a:t>
            </a:fld>
            <a:endParaRPr lang="en-US" dirty="0"/>
          </a:p>
        </p:txBody>
      </p:sp>
    </p:spTree>
    <p:extLst>
      <p:ext uri="{BB962C8B-B14F-4D97-AF65-F5344CB8AC3E}">
        <p14:creationId xmlns:p14="http://schemas.microsoft.com/office/powerpoint/2010/main" val="247700319"/>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
        <p:cNvGrpSpPr/>
        <p:nvPr/>
      </p:nvGrpSpPr>
      <p:grpSpPr>
        <a:xfrm>
          <a:off x="0" y="0"/>
          <a:ext cx="0" cy="0"/>
          <a:chOff x="0" y="0"/>
          <a:chExt cx="0" cy="0"/>
        </a:xfrm>
      </p:grpSpPr>
      <p:sp>
        <p:nvSpPr>
          <p:cNvPr id="102" name="Google Shape;102;g7ee209c75a_0_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03" name="Google Shape;103;g7ee209c75a_0_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716489078"/>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
        <p:cNvGrpSpPr/>
        <p:nvPr/>
      </p:nvGrpSpPr>
      <p:grpSpPr>
        <a:xfrm>
          <a:off x="0" y="0"/>
          <a:ext cx="0" cy="0"/>
          <a:chOff x="0" y="0"/>
          <a:chExt cx="0" cy="0"/>
        </a:xfrm>
      </p:grpSpPr>
      <p:sp>
        <p:nvSpPr>
          <p:cNvPr id="154" name="Google Shape;154;g61d9be0f47_0_10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55" name="Google Shape;155;g61d9be0f47_0_10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86687266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
        <p:cNvGrpSpPr/>
        <p:nvPr/>
      </p:nvGrpSpPr>
      <p:grpSpPr>
        <a:xfrm>
          <a:off x="0" y="0"/>
          <a:ext cx="0" cy="0"/>
          <a:chOff x="0" y="0"/>
          <a:chExt cx="0" cy="0"/>
        </a:xfrm>
      </p:grpSpPr>
      <p:sp>
        <p:nvSpPr>
          <p:cNvPr id="162" name="Google Shape;162;g7ee4f642ac_0_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3" name="Google Shape;163;g7ee4f642ac_0_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725936206"/>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7"/>
        <p:cNvGrpSpPr/>
        <p:nvPr/>
      </p:nvGrpSpPr>
      <p:grpSpPr>
        <a:xfrm>
          <a:off x="0" y="0"/>
          <a:ext cx="0" cy="0"/>
          <a:chOff x="0" y="0"/>
          <a:chExt cx="0" cy="0"/>
        </a:xfrm>
      </p:grpSpPr>
      <p:sp>
        <p:nvSpPr>
          <p:cNvPr id="168" name="Google Shape;168;g61d9be0f47_0_10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69" name="Google Shape;169;g61d9be0f47_0_10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029122585"/>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1746" name="Rectangle 7"/>
          <p:cNvSpPr>
            <a:spLocks noGrp="1" noChangeArrowheads="1"/>
          </p:cNvSpPr>
          <p:nvPr>
            <p:ph type="sldNum" sz="quarter" idx="5"/>
          </p:nvPr>
        </p:nvSpPr>
        <p:spPr>
          <a:noFill/>
        </p:spPr>
        <p:txBody>
          <a:bodyPr/>
          <a:lstStyle/>
          <a:p>
            <a:fld id="{0CA96D43-A7C8-4212-9AA2-0A052BA26AB7}" type="slidenum">
              <a:rPr lang="en-US" smtClean="0"/>
              <a:pPr/>
              <a:t>89</a:t>
            </a:fld>
            <a:endParaRPr lang="en-US" dirty="0" smtClean="0"/>
          </a:p>
        </p:txBody>
      </p:sp>
      <p:sp>
        <p:nvSpPr>
          <p:cNvPr id="31747" name="Rectangle 2"/>
          <p:cNvSpPr>
            <a:spLocks noGrp="1" noRot="1" noChangeAspect="1" noChangeArrowheads="1" noTextEdit="1"/>
          </p:cNvSpPr>
          <p:nvPr>
            <p:ph type="sldImg"/>
          </p:nvPr>
        </p:nvSpPr>
        <p:spPr>
          <a:ln/>
        </p:spPr>
      </p:sp>
      <p:sp>
        <p:nvSpPr>
          <p:cNvPr id="31748"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2417662768"/>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50"/>
        <p:cNvGrpSpPr/>
        <p:nvPr/>
      </p:nvGrpSpPr>
      <p:grpSpPr>
        <a:xfrm>
          <a:off x="0" y="0"/>
          <a:ext cx="0" cy="0"/>
          <a:chOff x="0" y="0"/>
          <a:chExt cx="0" cy="0"/>
        </a:xfrm>
      </p:grpSpPr>
      <p:sp>
        <p:nvSpPr>
          <p:cNvPr id="51" name="Google Shape;51;p: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52" name="Google Shape;52;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7287295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3"/>
        <p:cNvGrpSpPr/>
        <p:nvPr/>
      </p:nvGrpSpPr>
      <p:grpSpPr>
        <a:xfrm>
          <a:off x="0" y="0"/>
          <a:ext cx="0" cy="0"/>
          <a:chOff x="0" y="0"/>
          <a:chExt cx="0" cy="0"/>
        </a:xfrm>
      </p:grpSpPr>
      <p:sp>
        <p:nvSpPr>
          <p:cNvPr id="64" name="Google Shape;64;g7df726ac81_0_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65" name="Google Shape;65;g7df726ac81_0_2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92161843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69"/>
        <p:cNvGrpSpPr/>
        <p:nvPr/>
      </p:nvGrpSpPr>
      <p:grpSpPr>
        <a:xfrm>
          <a:off x="0" y="0"/>
          <a:ext cx="0" cy="0"/>
          <a:chOff x="0" y="0"/>
          <a:chExt cx="0" cy="0"/>
        </a:xfrm>
      </p:grpSpPr>
      <p:sp>
        <p:nvSpPr>
          <p:cNvPr id="70" name="Google Shape;70;g61d9be0f47_0_5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1" name="Google Shape;71;g61d9be0f47_0_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20786670"/>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75"/>
        <p:cNvGrpSpPr/>
        <p:nvPr/>
      </p:nvGrpSpPr>
      <p:grpSpPr>
        <a:xfrm>
          <a:off x="0" y="0"/>
          <a:ext cx="0" cy="0"/>
          <a:chOff x="0" y="0"/>
          <a:chExt cx="0" cy="0"/>
        </a:xfrm>
      </p:grpSpPr>
      <p:sp>
        <p:nvSpPr>
          <p:cNvPr id="76" name="Google Shape;76;g61d9be0f47_0_6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77" name="Google Shape;77;g61d9be0f47_0_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46523985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
        <p:cNvGrpSpPr/>
        <p:nvPr/>
      </p:nvGrpSpPr>
      <p:grpSpPr>
        <a:xfrm>
          <a:off x="0" y="0"/>
          <a:ext cx="0" cy="0"/>
          <a:chOff x="0" y="0"/>
          <a:chExt cx="0" cy="0"/>
        </a:xfrm>
      </p:grpSpPr>
      <p:sp>
        <p:nvSpPr>
          <p:cNvPr id="127" name="Google Shape;127;g61d9be0f47_0_8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 name="Google Shape;128;g61d9be0f47_0_8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32394038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
        <p:cNvGrpSpPr/>
        <p:nvPr/>
      </p:nvGrpSpPr>
      <p:grpSpPr>
        <a:xfrm>
          <a:off x="0" y="0"/>
          <a:ext cx="0" cy="0"/>
          <a:chOff x="0" y="0"/>
          <a:chExt cx="0" cy="0"/>
        </a:xfrm>
      </p:grpSpPr>
      <p:sp>
        <p:nvSpPr>
          <p:cNvPr id="133" name="Google Shape;133;g61d9be0f47_0_8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34" name="Google Shape;134;g61d9be0f47_0_8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0887933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
        <p:cNvGrpSpPr/>
        <p:nvPr/>
      </p:nvGrpSpPr>
      <p:grpSpPr>
        <a:xfrm>
          <a:off x="0" y="0"/>
          <a:ext cx="0" cy="0"/>
          <a:chOff x="0" y="0"/>
          <a:chExt cx="0" cy="0"/>
        </a:xfrm>
      </p:grpSpPr>
      <p:sp>
        <p:nvSpPr>
          <p:cNvPr id="139" name="Google Shape;139;g61d9be0f47_0_9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0" name="Google Shape;140;g61d9be0f47_0_9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18245711"/>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6"/>
        <p:cNvGrpSpPr/>
        <p:nvPr/>
      </p:nvGrpSpPr>
      <p:grpSpPr>
        <a:xfrm>
          <a:off x="0" y="0"/>
          <a:ext cx="0" cy="0"/>
          <a:chOff x="0" y="0"/>
          <a:chExt cx="0" cy="0"/>
        </a:xfrm>
      </p:grpSpPr>
      <p:sp>
        <p:nvSpPr>
          <p:cNvPr id="147" name="Google Shape;147;g61d9be0f47_0_9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48" name="Google Shape;148;g61d9be0f47_0_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131054097"/>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bg>
      <p:bgPr>
        <a:blipFill dpi="0" rotWithShape="0">
          <a:blip r:embed="rId2" cstate="print"/>
          <a:srcRect/>
          <a:stretch>
            <a:fillRect/>
          </a:stretch>
        </a:blipFill>
        <a:effectLst/>
      </p:bgPr>
    </p:bg>
    <p:spTree>
      <p:nvGrpSpPr>
        <p:cNvPr id="1" name=""/>
        <p:cNvGrpSpPr/>
        <p:nvPr/>
      </p:nvGrpSpPr>
      <p:grpSpPr>
        <a:xfrm>
          <a:off x="0" y="0"/>
          <a:ext cx="0" cy="0"/>
          <a:chOff x="0" y="0"/>
          <a:chExt cx="0" cy="0"/>
        </a:xfrm>
      </p:grpSpPr>
      <p:sp>
        <p:nvSpPr>
          <p:cNvPr id="38914" name="Rectangle 2"/>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38915" name="Rectangle 3"/>
          <p:cNvSpPr>
            <a:spLocks noGrp="1" noChangeArrowheads="1"/>
          </p:cNvSpPr>
          <p:nvPr>
            <p:ph type="subTitle" sz="quarter" idx="1"/>
          </p:nvPr>
        </p:nvSpPr>
        <p:spPr>
          <a:xfrm>
            <a:off x="5181600" y="4038600"/>
            <a:ext cx="3960813" cy="1752600"/>
          </a:xfrm>
          <a:ln w="9525">
            <a:headEnd/>
            <a:tailEnd/>
          </a:ln>
        </p:spPr>
        <p:txBody>
          <a:bodyPr lIns="92075" tIns="46038" rIns="92075" bIns="46038" anchor="ctr"/>
          <a:lstStyle>
            <a:lvl1pPr marL="0" indent="0" algn="ctr">
              <a:buFont typeface="Wingdings" pitchFamily="2" charset="2"/>
              <a:buNone/>
              <a:defRPr>
                <a:solidFill>
                  <a:schemeClr val="bg2"/>
                </a:solidFill>
              </a:defRPr>
            </a:lvl1pPr>
          </a:lstStyle>
          <a:p>
            <a:r>
              <a:rPr lang="en-US"/>
              <a:t>Click to edit Master subtitle style</a:t>
            </a:r>
          </a:p>
        </p:txBody>
      </p:sp>
      <p:sp>
        <p:nvSpPr>
          <p:cNvPr id="38916" name="Rectangle 4"/>
          <p:cNvSpPr>
            <a:spLocks noGrp="1" noChangeArrowheads="1"/>
          </p:cNvSpPr>
          <p:nvPr>
            <p:ph type="dt" sz="quarter" idx="2"/>
          </p:nvPr>
        </p:nvSpPr>
        <p:spPr>
          <a:xfrm>
            <a:off x="685800" y="6248400"/>
            <a:ext cx="1905000" cy="457200"/>
          </a:xfrm>
        </p:spPr>
        <p:txBody>
          <a:bodyPr/>
          <a:lstStyle>
            <a:lvl1pPr>
              <a:defRPr>
                <a:solidFill>
                  <a:srgbClr val="EAEAEA"/>
                </a:solidFill>
              </a:defRPr>
            </a:lvl1pPr>
          </a:lstStyle>
          <a:p>
            <a:endParaRPr lang="en-US" dirty="0"/>
          </a:p>
        </p:txBody>
      </p:sp>
      <p:sp>
        <p:nvSpPr>
          <p:cNvPr id="38917" name="Rectangle 5"/>
          <p:cNvSpPr>
            <a:spLocks noGrp="1" noChangeArrowheads="1"/>
          </p:cNvSpPr>
          <p:nvPr>
            <p:ph type="ftr" sz="quarter" idx="3"/>
          </p:nvPr>
        </p:nvSpPr>
        <p:spPr>
          <a:xfrm>
            <a:off x="3124200" y="6248400"/>
            <a:ext cx="2895600" cy="457200"/>
          </a:xfrm>
        </p:spPr>
        <p:txBody>
          <a:bodyPr/>
          <a:lstStyle>
            <a:lvl1pPr>
              <a:defRPr>
                <a:solidFill>
                  <a:srgbClr val="EAEAEA"/>
                </a:solidFill>
              </a:defRPr>
            </a:lvl1pPr>
          </a:lstStyle>
          <a:p>
            <a:endParaRPr lang="en-US" dirty="0"/>
          </a:p>
        </p:txBody>
      </p:sp>
      <p:sp>
        <p:nvSpPr>
          <p:cNvPr id="38918" name="Rectangle 6"/>
          <p:cNvSpPr>
            <a:spLocks noGrp="1" noChangeArrowheads="1"/>
          </p:cNvSpPr>
          <p:nvPr>
            <p:ph type="sldNum" sz="quarter" idx="4"/>
          </p:nvPr>
        </p:nvSpPr>
        <p:spPr>
          <a:xfrm>
            <a:off x="6553200" y="6248400"/>
            <a:ext cx="1905000" cy="457200"/>
          </a:xfrm>
        </p:spPr>
        <p:txBody>
          <a:bodyPr/>
          <a:lstStyle>
            <a:lvl1pPr>
              <a:defRPr>
                <a:solidFill>
                  <a:srgbClr val="EAEAEA"/>
                </a:solidFill>
              </a:defRPr>
            </a:lvl1pPr>
          </a:lstStyle>
          <a:p>
            <a:fld id="{3A95178C-82E1-49E1-BF6D-40FACBEF7D90}" type="slidenum">
              <a:rPr lang="en-US"/>
              <a:pPr/>
              <a:t>‹#›</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92C3C5BD-4774-4DE0-A347-248CB7FA2BAE}" type="slidenum">
              <a:rPr lang="en-US"/>
              <a:pPr/>
              <a:t>‹#›</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72C8F0B5-6D5C-42F1-9496-F179843EB4DA}" type="slidenum">
              <a:rPr lang="en-US"/>
              <a:pPr/>
              <a:t>‹#›</a:t>
            </a:fld>
            <a:endParaRPr lang="en-US" dirty="0"/>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371600" y="533400"/>
            <a:ext cx="7620000" cy="5562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1371600" y="6248400"/>
            <a:ext cx="1676400" cy="457200"/>
          </a:xfrm>
        </p:spPr>
        <p:txBody>
          <a:bodyPr/>
          <a:lstStyle>
            <a:lvl1pPr>
              <a:defRPr/>
            </a:lvl1pPr>
          </a:lstStyle>
          <a:p>
            <a:endParaRPr lang="en-US" dirty="0"/>
          </a:p>
        </p:txBody>
      </p:sp>
      <p:sp>
        <p:nvSpPr>
          <p:cNvPr id="4" name="Footer Placeholder 3"/>
          <p:cNvSpPr>
            <a:spLocks noGrp="1"/>
          </p:cNvSpPr>
          <p:nvPr>
            <p:ph type="ftr" sz="quarter" idx="11"/>
          </p:nvPr>
        </p:nvSpPr>
        <p:spPr>
          <a:xfrm>
            <a:off x="3429000" y="6248400"/>
            <a:ext cx="3429000" cy="457200"/>
          </a:xfrm>
        </p:spPr>
        <p:txBody>
          <a:bodyPr/>
          <a:lstStyle>
            <a:lvl1pPr>
              <a:defRPr/>
            </a:lvl1pPr>
          </a:lstStyle>
          <a:p>
            <a:endParaRPr lang="en-US" dirty="0"/>
          </a:p>
        </p:txBody>
      </p:sp>
      <p:sp>
        <p:nvSpPr>
          <p:cNvPr id="5" name="Slide Number Placeholder 4"/>
          <p:cNvSpPr>
            <a:spLocks noGrp="1"/>
          </p:cNvSpPr>
          <p:nvPr>
            <p:ph type="sldNum" sz="quarter" idx="12"/>
          </p:nvPr>
        </p:nvSpPr>
        <p:spPr>
          <a:xfrm>
            <a:off x="7239000" y="6248400"/>
            <a:ext cx="1905000" cy="457200"/>
          </a:xfrm>
        </p:spPr>
        <p:txBody>
          <a:bodyPr/>
          <a:lstStyle>
            <a:lvl1pPr>
              <a:defRPr/>
            </a:lvl1pPr>
          </a:lstStyle>
          <a:p>
            <a:fld id="{6AC71C83-D916-4509-8C02-12BB8B8BF5E5}" type="slidenum">
              <a:rPr lang="en-US"/>
              <a:pPr/>
              <a:t>‹#›</a:t>
            </a:fld>
            <a:endParaRPr lang="en-US" dirty="0"/>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1371600" y="533400"/>
            <a:ext cx="75438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1371600" y="1981200"/>
            <a:ext cx="37338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5257800" y="1981200"/>
            <a:ext cx="37338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1371600" y="4114800"/>
            <a:ext cx="37338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5257800" y="4114800"/>
            <a:ext cx="37338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1371600" y="6248400"/>
            <a:ext cx="1676400" cy="457200"/>
          </a:xfrm>
        </p:spPr>
        <p:txBody>
          <a:bodyPr/>
          <a:lstStyle>
            <a:lvl1pPr>
              <a:defRPr/>
            </a:lvl1pPr>
          </a:lstStyle>
          <a:p>
            <a:endParaRPr lang="en-US" dirty="0"/>
          </a:p>
        </p:txBody>
      </p:sp>
      <p:sp>
        <p:nvSpPr>
          <p:cNvPr id="8" name="Footer Placeholder 7"/>
          <p:cNvSpPr>
            <a:spLocks noGrp="1"/>
          </p:cNvSpPr>
          <p:nvPr>
            <p:ph type="ftr" sz="quarter" idx="11"/>
          </p:nvPr>
        </p:nvSpPr>
        <p:spPr>
          <a:xfrm>
            <a:off x="3429000" y="6248400"/>
            <a:ext cx="3429000" cy="457200"/>
          </a:xfrm>
        </p:spPr>
        <p:txBody>
          <a:bodyPr/>
          <a:lstStyle>
            <a:lvl1pPr>
              <a:defRPr/>
            </a:lvl1pPr>
          </a:lstStyle>
          <a:p>
            <a:endParaRPr lang="en-US" dirty="0"/>
          </a:p>
        </p:txBody>
      </p:sp>
      <p:sp>
        <p:nvSpPr>
          <p:cNvPr id="9" name="Slide Number Placeholder 8"/>
          <p:cNvSpPr>
            <a:spLocks noGrp="1"/>
          </p:cNvSpPr>
          <p:nvPr>
            <p:ph type="sldNum" sz="quarter" idx="12"/>
          </p:nvPr>
        </p:nvSpPr>
        <p:spPr>
          <a:xfrm>
            <a:off x="7239000" y="6248400"/>
            <a:ext cx="1905000" cy="457200"/>
          </a:xfrm>
        </p:spPr>
        <p:txBody>
          <a:bodyPr/>
          <a:lstStyle>
            <a:lvl1pPr>
              <a:defRPr/>
            </a:lvl1pPr>
          </a:lstStyle>
          <a:p>
            <a:fld id="{01C170B4-0E27-4CFC-AEA4-7573F0E64101}" type="slidenum">
              <a:rPr lang="en-US"/>
              <a:pPr/>
              <a:t>‹#›</a:t>
            </a:fld>
            <a:endParaRPr lang="en-US" dirty="0"/>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371600" y="533400"/>
            <a:ext cx="75438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371600" y="1981200"/>
            <a:ext cx="37338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5257800" y="1981200"/>
            <a:ext cx="37338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5257800" y="4114800"/>
            <a:ext cx="37338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1371600" y="6248400"/>
            <a:ext cx="1676400" cy="457200"/>
          </a:xfrm>
        </p:spPr>
        <p:txBody>
          <a:bodyPr/>
          <a:lstStyle>
            <a:lvl1pPr>
              <a:defRPr/>
            </a:lvl1pPr>
          </a:lstStyle>
          <a:p>
            <a:endParaRPr lang="en-US" dirty="0"/>
          </a:p>
        </p:txBody>
      </p:sp>
      <p:sp>
        <p:nvSpPr>
          <p:cNvPr id="7" name="Footer Placeholder 6"/>
          <p:cNvSpPr>
            <a:spLocks noGrp="1"/>
          </p:cNvSpPr>
          <p:nvPr>
            <p:ph type="ftr" sz="quarter" idx="11"/>
          </p:nvPr>
        </p:nvSpPr>
        <p:spPr>
          <a:xfrm>
            <a:off x="3429000" y="6248400"/>
            <a:ext cx="3429000" cy="457200"/>
          </a:xfrm>
        </p:spPr>
        <p:txBody>
          <a:bodyPr/>
          <a:lstStyle>
            <a:lvl1pPr>
              <a:defRPr/>
            </a:lvl1pPr>
          </a:lstStyle>
          <a:p>
            <a:endParaRPr lang="en-US" dirty="0"/>
          </a:p>
        </p:txBody>
      </p:sp>
      <p:sp>
        <p:nvSpPr>
          <p:cNvPr id="8" name="Slide Number Placeholder 7"/>
          <p:cNvSpPr>
            <a:spLocks noGrp="1"/>
          </p:cNvSpPr>
          <p:nvPr>
            <p:ph type="sldNum" sz="quarter" idx="12"/>
          </p:nvPr>
        </p:nvSpPr>
        <p:spPr>
          <a:xfrm>
            <a:off x="7239000" y="6248400"/>
            <a:ext cx="1905000" cy="457200"/>
          </a:xfrm>
        </p:spPr>
        <p:txBody>
          <a:bodyPr/>
          <a:lstStyle>
            <a:lvl1pPr>
              <a:defRPr/>
            </a:lvl1pPr>
          </a:lstStyle>
          <a:p>
            <a:fld id="{5A841EAD-EB3F-403F-8FA8-4676BA96DEE7}" type="slidenum">
              <a:rPr lang="en-US"/>
              <a:pPr/>
              <a:t>‹#›</a:t>
            </a:fld>
            <a:endParaRPr lang="en-US" dirty="0"/>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6"/>
        <p:cNvGrpSpPr/>
        <p:nvPr/>
      </p:nvGrpSpPr>
      <p:grpSpPr>
        <a:xfrm>
          <a:off x="0" y="0"/>
          <a:ext cx="0" cy="0"/>
          <a:chOff x="0" y="0"/>
          <a:chExt cx="0" cy="0"/>
        </a:xfrm>
      </p:grpSpPr>
      <p:sp>
        <p:nvSpPr>
          <p:cNvPr id="17" name="Google Shape;17;p4"/>
          <p:cNvSpPr txBox="1">
            <a:spLocks noGrp="1"/>
          </p:cNvSpPr>
          <p:nvPr>
            <p:ph type="title"/>
          </p:nvPr>
        </p:nvSpPr>
        <p:spPr>
          <a:xfrm>
            <a:off x="311700" y="593367"/>
            <a:ext cx="8520600" cy="763600"/>
          </a:xfrm>
          <a:prstGeom prst="rect">
            <a:avLst/>
          </a:prstGeom>
        </p:spPr>
        <p:txBody>
          <a:bodyPr spcFirstLastPara="1" wrap="square" lIns="91425" tIns="91425" rIns="91425" bIns="91425" anchor="t" anchorCtr="0">
            <a:noAutofit/>
          </a:bodyPr>
          <a:lstStyle>
            <a:lvl1pPr lvl="0">
              <a:spcBef>
                <a:spcPts val="0"/>
              </a:spcBef>
              <a:spcAft>
                <a:spcPts val="0"/>
              </a:spcAft>
              <a:buSzPts val="2800"/>
              <a:buNone/>
              <a:defRPr/>
            </a:lvl1pPr>
            <a:lvl2pPr lvl="1">
              <a:spcBef>
                <a:spcPts val="0"/>
              </a:spcBef>
              <a:spcAft>
                <a:spcPts val="0"/>
              </a:spcAft>
              <a:buSzPts val="2800"/>
              <a:buNone/>
              <a:defRPr/>
            </a:lvl2pPr>
            <a:lvl3pPr lvl="2">
              <a:spcBef>
                <a:spcPts val="0"/>
              </a:spcBef>
              <a:spcAft>
                <a:spcPts val="0"/>
              </a:spcAft>
              <a:buSzPts val="2800"/>
              <a:buNone/>
              <a:defRPr/>
            </a:lvl3pPr>
            <a:lvl4pPr lvl="3">
              <a:spcBef>
                <a:spcPts val="0"/>
              </a:spcBef>
              <a:spcAft>
                <a:spcPts val="0"/>
              </a:spcAft>
              <a:buSzPts val="2800"/>
              <a:buNone/>
              <a:defRPr/>
            </a:lvl4pPr>
            <a:lvl5pPr lvl="4">
              <a:spcBef>
                <a:spcPts val="0"/>
              </a:spcBef>
              <a:spcAft>
                <a:spcPts val="0"/>
              </a:spcAft>
              <a:buSzPts val="2800"/>
              <a:buNone/>
              <a:defRPr/>
            </a:lvl5pPr>
            <a:lvl6pPr lvl="5">
              <a:spcBef>
                <a:spcPts val="0"/>
              </a:spcBef>
              <a:spcAft>
                <a:spcPts val="0"/>
              </a:spcAft>
              <a:buSzPts val="2800"/>
              <a:buNone/>
              <a:defRPr/>
            </a:lvl6pPr>
            <a:lvl7pPr lvl="6">
              <a:spcBef>
                <a:spcPts val="0"/>
              </a:spcBef>
              <a:spcAft>
                <a:spcPts val="0"/>
              </a:spcAft>
              <a:buSzPts val="2800"/>
              <a:buNone/>
              <a:defRPr/>
            </a:lvl7pPr>
            <a:lvl8pPr lvl="7">
              <a:spcBef>
                <a:spcPts val="0"/>
              </a:spcBef>
              <a:spcAft>
                <a:spcPts val="0"/>
              </a:spcAft>
              <a:buSzPts val="2800"/>
              <a:buNone/>
              <a:defRPr/>
            </a:lvl8pPr>
            <a:lvl9pPr lvl="8">
              <a:spcBef>
                <a:spcPts val="0"/>
              </a:spcBef>
              <a:spcAft>
                <a:spcPts val="0"/>
              </a:spcAft>
              <a:buSzPts val="2800"/>
              <a:buNone/>
              <a:defRPr/>
            </a:lvl9pPr>
          </a:lstStyle>
          <a:p>
            <a:endParaRPr/>
          </a:p>
        </p:txBody>
      </p:sp>
      <p:sp>
        <p:nvSpPr>
          <p:cNvPr id="18" name="Google Shape;18;p4"/>
          <p:cNvSpPr txBox="1">
            <a:spLocks noGrp="1"/>
          </p:cNvSpPr>
          <p:nvPr>
            <p:ph type="body" idx="1"/>
          </p:nvPr>
        </p:nvSpPr>
        <p:spPr>
          <a:xfrm>
            <a:off x="311700" y="1536633"/>
            <a:ext cx="8520600" cy="4555200"/>
          </a:xfrm>
          <a:prstGeom prst="rect">
            <a:avLst/>
          </a:prstGeom>
        </p:spPr>
        <p:txBody>
          <a:bodyPr spcFirstLastPara="1" wrap="square" lIns="91425" tIns="91425" rIns="91425" bIns="91425" anchor="t" anchorCtr="0">
            <a:noAutofit/>
          </a:bodyPr>
          <a:lstStyle>
            <a:lvl1pPr marL="457200" lvl="0" indent="-342900">
              <a:spcBef>
                <a:spcPts val="0"/>
              </a:spcBef>
              <a:spcAft>
                <a:spcPts val="0"/>
              </a:spcAft>
              <a:buSzPts val="1800"/>
              <a:buChar char="●"/>
              <a:defRPr/>
            </a:lvl1pPr>
            <a:lvl2pPr marL="914400" lvl="1" indent="-317500">
              <a:spcBef>
                <a:spcPts val="1600"/>
              </a:spcBef>
              <a:spcAft>
                <a:spcPts val="0"/>
              </a:spcAft>
              <a:buSzPts val="1400"/>
              <a:buChar char="○"/>
              <a:defRPr/>
            </a:lvl2pPr>
            <a:lvl3pPr marL="1371600" lvl="2" indent="-317500">
              <a:spcBef>
                <a:spcPts val="1600"/>
              </a:spcBef>
              <a:spcAft>
                <a:spcPts val="0"/>
              </a:spcAft>
              <a:buSzPts val="1400"/>
              <a:buChar char="■"/>
              <a:defRPr/>
            </a:lvl3pPr>
            <a:lvl4pPr marL="1828800" lvl="3" indent="-317500">
              <a:spcBef>
                <a:spcPts val="1600"/>
              </a:spcBef>
              <a:spcAft>
                <a:spcPts val="0"/>
              </a:spcAft>
              <a:buSzPts val="1400"/>
              <a:buChar char="●"/>
              <a:defRPr/>
            </a:lvl4pPr>
            <a:lvl5pPr marL="2286000" lvl="4" indent="-317500">
              <a:spcBef>
                <a:spcPts val="1600"/>
              </a:spcBef>
              <a:spcAft>
                <a:spcPts val="0"/>
              </a:spcAft>
              <a:buSzPts val="1400"/>
              <a:buChar char="○"/>
              <a:defRPr/>
            </a:lvl5pPr>
            <a:lvl6pPr marL="2743200" lvl="5" indent="-317500">
              <a:spcBef>
                <a:spcPts val="1600"/>
              </a:spcBef>
              <a:spcAft>
                <a:spcPts val="0"/>
              </a:spcAft>
              <a:buSzPts val="1400"/>
              <a:buChar char="■"/>
              <a:defRPr/>
            </a:lvl6pPr>
            <a:lvl7pPr marL="3200400" lvl="6" indent="-317500">
              <a:spcBef>
                <a:spcPts val="1600"/>
              </a:spcBef>
              <a:spcAft>
                <a:spcPts val="0"/>
              </a:spcAft>
              <a:buSzPts val="1400"/>
              <a:buChar char="●"/>
              <a:defRPr/>
            </a:lvl7pPr>
            <a:lvl8pPr marL="3657600" lvl="7" indent="-317500">
              <a:spcBef>
                <a:spcPts val="1600"/>
              </a:spcBef>
              <a:spcAft>
                <a:spcPts val="0"/>
              </a:spcAft>
              <a:buSzPts val="1400"/>
              <a:buChar char="○"/>
              <a:defRPr/>
            </a:lvl8pPr>
            <a:lvl9pPr marL="4114800" lvl="8" indent="-317500">
              <a:spcBef>
                <a:spcPts val="1600"/>
              </a:spcBef>
              <a:spcAft>
                <a:spcPts val="1600"/>
              </a:spcAft>
              <a:buSzPts val="1400"/>
              <a:buChar char="■"/>
              <a:defRPr/>
            </a:lvl9pPr>
          </a:lstStyle>
          <a:p>
            <a:endParaRPr/>
          </a:p>
        </p:txBody>
      </p:sp>
      <p:sp>
        <p:nvSpPr>
          <p:cNvPr id="19" name="Google Shape;19;p4"/>
          <p:cNvSpPr txBox="1">
            <a:spLocks noGrp="1"/>
          </p:cNvSpPr>
          <p:nvPr>
            <p:ph type="sldNum" idx="12"/>
          </p:nvPr>
        </p:nvSpPr>
        <p:spPr>
          <a:xfrm>
            <a:off x="8472458" y="6217623"/>
            <a:ext cx="548700" cy="524800"/>
          </a:xfrm>
          <a:prstGeom prst="rect">
            <a:avLst/>
          </a:prstGeom>
        </p:spPr>
        <p:txBody>
          <a:bodyPr spcFirstLastPara="1" wrap="square" lIns="91425" tIns="91425" rIns="91425" bIns="91425" anchor="ctr" anchorCtr="0">
            <a:noAutofit/>
          </a:bodyPr>
          <a:lstStyle>
            <a:lvl1pPr lvl="0">
              <a:buNone/>
              <a:defRPr/>
            </a:lvl1pPr>
            <a:lvl2pPr lvl="1">
              <a:buNone/>
              <a:defRPr/>
            </a:lvl2pPr>
            <a:lvl3pPr lvl="2">
              <a:buNone/>
              <a:defRPr/>
            </a:lvl3pPr>
            <a:lvl4pPr lvl="3">
              <a:buNone/>
              <a:defRPr/>
            </a:lvl4pPr>
            <a:lvl5pPr lvl="4">
              <a:buNone/>
              <a:defRPr/>
            </a:lvl5pPr>
            <a:lvl6pPr lvl="5">
              <a:buNone/>
              <a:defRPr/>
            </a:lvl6pPr>
            <a:lvl7pPr lvl="6">
              <a:buNone/>
              <a:defRPr/>
            </a:lvl7pPr>
            <a:lvl8pPr lvl="7">
              <a:buNone/>
              <a:defRPr/>
            </a:lvl8pPr>
            <a:lvl9pPr lvl="8">
              <a:buNone/>
              <a:defRPr/>
            </a:lvl9pPr>
          </a:lstStyle>
          <a:p>
            <a:pPr>
              <a:spcBef>
                <a:spcPts val="0"/>
              </a:spcBef>
              <a:spcAft>
                <a:spcPts val="0"/>
              </a:spcAft>
            </a:pPr>
            <a:fld id="{00000000-1234-1234-1234-123412341234}" type="slidenum">
              <a:rPr lang="en" smtClean="0"/>
              <a:pPr>
                <a:spcBef>
                  <a:spcPts val="0"/>
                </a:spcBef>
                <a:spcAft>
                  <a:spcPts val="0"/>
                </a:spcAft>
              </a:pPr>
              <a:t>‹#›</a:t>
            </a:fld>
            <a:endParaRPr lang="en"/>
          </a:p>
        </p:txBody>
      </p:sp>
    </p:spTree>
    <p:extLst>
      <p:ext uri="{BB962C8B-B14F-4D97-AF65-F5344CB8AC3E}">
        <p14:creationId xmlns:p14="http://schemas.microsoft.com/office/powerpoint/2010/main" val="493084655"/>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38914" name="Rectangle 2"/>
          <p:cNvSpPr>
            <a:spLocks noGrp="1" noChangeArrowheads="1"/>
          </p:cNvSpPr>
          <p:nvPr>
            <p:ph type="ctrTitle" sz="quarter"/>
          </p:nvPr>
        </p:nvSpPr>
        <p:spPr>
          <a:xfrm>
            <a:off x="3581400" y="685800"/>
            <a:ext cx="5561013" cy="3352800"/>
          </a:xfrm>
        </p:spPr>
        <p:txBody>
          <a:bodyPr/>
          <a:lstStyle>
            <a:lvl1pPr>
              <a:defRPr>
                <a:solidFill>
                  <a:schemeClr val="bg2"/>
                </a:solidFill>
                <a:effectLst>
                  <a:outerShdw blurRad="38100" dist="38100" dir="2700000" algn="tl">
                    <a:srgbClr val="000000"/>
                  </a:outerShdw>
                </a:effectLst>
              </a:defRPr>
            </a:lvl1pPr>
          </a:lstStyle>
          <a:p>
            <a:r>
              <a:rPr lang="en-US"/>
              <a:t>Click to edit Master title style</a:t>
            </a:r>
          </a:p>
        </p:txBody>
      </p:sp>
      <p:sp>
        <p:nvSpPr>
          <p:cNvPr id="38915" name="Rectangle 3"/>
          <p:cNvSpPr>
            <a:spLocks noGrp="1" noChangeArrowheads="1"/>
          </p:cNvSpPr>
          <p:nvPr>
            <p:ph type="subTitle" sz="quarter" idx="1"/>
          </p:nvPr>
        </p:nvSpPr>
        <p:spPr>
          <a:xfrm>
            <a:off x="5181600" y="4038600"/>
            <a:ext cx="3960813" cy="1752600"/>
          </a:xfrm>
          <a:ln w="9525">
            <a:headEnd/>
            <a:tailEnd/>
          </a:ln>
        </p:spPr>
        <p:txBody>
          <a:bodyPr lIns="92075" tIns="46038" rIns="92075" bIns="46038" anchor="ctr"/>
          <a:lstStyle>
            <a:lvl1pPr marL="0" indent="0" algn="ctr">
              <a:buFont typeface="Wingdings" pitchFamily="2" charset="2"/>
              <a:buNone/>
              <a:defRPr>
                <a:solidFill>
                  <a:schemeClr val="bg2"/>
                </a:solidFill>
              </a:defRPr>
            </a:lvl1pPr>
          </a:lstStyle>
          <a:p>
            <a:r>
              <a:rPr lang="en-US"/>
              <a:t>Click to edit Master subtitle style</a:t>
            </a:r>
          </a:p>
        </p:txBody>
      </p:sp>
      <p:sp>
        <p:nvSpPr>
          <p:cNvPr id="38916" name="Rectangle 4"/>
          <p:cNvSpPr>
            <a:spLocks noGrp="1" noChangeArrowheads="1"/>
          </p:cNvSpPr>
          <p:nvPr>
            <p:ph type="dt" sz="quarter" idx="2"/>
          </p:nvPr>
        </p:nvSpPr>
        <p:spPr>
          <a:xfrm>
            <a:off x="685800" y="6248400"/>
            <a:ext cx="1905000" cy="457200"/>
          </a:xfrm>
        </p:spPr>
        <p:txBody>
          <a:bodyPr/>
          <a:lstStyle>
            <a:lvl1pPr>
              <a:defRPr>
                <a:solidFill>
                  <a:srgbClr val="EAEAEA"/>
                </a:solidFill>
              </a:defRPr>
            </a:lvl1pPr>
          </a:lstStyle>
          <a:p>
            <a:endParaRPr lang="en-US" dirty="0"/>
          </a:p>
        </p:txBody>
      </p:sp>
      <p:sp>
        <p:nvSpPr>
          <p:cNvPr id="38917" name="Rectangle 5"/>
          <p:cNvSpPr>
            <a:spLocks noGrp="1" noChangeArrowheads="1"/>
          </p:cNvSpPr>
          <p:nvPr>
            <p:ph type="ftr" sz="quarter" idx="3"/>
          </p:nvPr>
        </p:nvSpPr>
        <p:spPr>
          <a:xfrm>
            <a:off x="3124200" y="6248400"/>
            <a:ext cx="2895600" cy="457200"/>
          </a:xfrm>
        </p:spPr>
        <p:txBody>
          <a:bodyPr/>
          <a:lstStyle>
            <a:lvl1pPr>
              <a:defRPr>
                <a:solidFill>
                  <a:srgbClr val="EAEAEA"/>
                </a:solidFill>
              </a:defRPr>
            </a:lvl1pPr>
          </a:lstStyle>
          <a:p>
            <a:endParaRPr lang="en-US" dirty="0"/>
          </a:p>
        </p:txBody>
      </p:sp>
      <p:sp>
        <p:nvSpPr>
          <p:cNvPr id="38918" name="Rectangle 6"/>
          <p:cNvSpPr>
            <a:spLocks noGrp="1" noChangeArrowheads="1"/>
          </p:cNvSpPr>
          <p:nvPr>
            <p:ph type="sldNum" sz="quarter" idx="4"/>
          </p:nvPr>
        </p:nvSpPr>
        <p:spPr>
          <a:xfrm>
            <a:off x="6553200" y="6248400"/>
            <a:ext cx="1905000" cy="457200"/>
          </a:xfrm>
        </p:spPr>
        <p:txBody>
          <a:bodyPr/>
          <a:lstStyle>
            <a:lvl1pPr>
              <a:defRPr>
                <a:solidFill>
                  <a:srgbClr val="EAEAEA"/>
                </a:solidFill>
              </a:defRPr>
            </a:lvl1pPr>
          </a:lstStyle>
          <a:p>
            <a:fld id="{6100CC7E-7A05-4364-85CD-35521AF4D7A7}" type="slidenum">
              <a:rPr lang="en-US"/>
              <a:pPr/>
              <a:t>‹#›</a:t>
            </a:fld>
            <a:endParaRPr lang="en-US" dirty="0"/>
          </a:p>
        </p:txBody>
      </p:sp>
    </p:spTree>
    <p:extLst>
      <p:ext uri="{BB962C8B-B14F-4D97-AF65-F5344CB8AC3E}">
        <p14:creationId xmlns:p14="http://schemas.microsoft.com/office/powerpoint/2010/main" val="61085361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Sp="0"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718F1041-E993-4756-A9B4-EF4695B231C1}"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22253555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showMasterSp="0"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7C2E9CD-3074-40C7-ACB7-663C55D1ED7A}"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19753454"/>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showMasterSp="0"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EC92302-6CDE-4B40-866B-4F748D42D570}"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573237660"/>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00010C0E-5DFD-4B2D-8037-B590108055F2}" type="slidenum">
              <a:rPr lang="en-US"/>
              <a:pPr/>
              <a:t>‹#›</a:t>
            </a:fld>
            <a:endParaRPr lang="en-US" dirty="0"/>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showMasterSp="0"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dirty="0">
              <a:solidFill>
                <a:srgbClr val="000000"/>
              </a:solidFill>
            </a:endParaRPr>
          </a:p>
        </p:txBody>
      </p:sp>
      <p:sp>
        <p:nvSpPr>
          <p:cNvPr id="8" name="Footer Placeholder 7"/>
          <p:cNvSpPr>
            <a:spLocks noGrp="1"/>
          </p:cNvSpPr>
          <p:nvPr>
            <p:ph type="ftr" sz="quarter" idx="11"/>
          </p:nvPr>
        </p:nvSpPr>
        <p:spPr/>
        <p:txBody>
          <a:bodyPr/>
          <a:lstStyle>
            <a:lvl1pPr>
              <a:defRPr/>
            </a:lvl1pPr>
          </a:lstStyle>
          <a:p>
            <a:endParaRPr lang="en-US" dirty="0">
              <a:solidFill>
                <a:srgbClr val="000000"/>
              </a:solidFill>
            </a:endParaRPr>
          </a:p>
        </p:txBody>
      </p:sp>
      <p:sp>
        <p:nvSpPr>
          <p:cNvPr id="9" name="Slide Number Placeholder 8"/>
          <p:cNvSpPr>
            <a:spLocks noGrp="1"/>
          </p:cNvSpPr>
          <p:nvPr>
            <p:ph type="sldNum" sz="quarter" idx="12"/>
          </p:nvPr>
        </p:nvSpPr>
        <p:spPr/>
        <p:txBody>
          <a:bodyPr/>
          <a:lstStyle>
            <a:lvl1pPr>
              <a:defRPr/>
            </a:lvl1pPr>
          </a:lstStyle>
          <a:p>
            <a:fld id="{D45B403F-452E-43FD-A4E0-4610ECECD5A6}"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2042583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showMasterSp="0"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dirty="0">
              <a:solidFill>
                <a:srgbClr val="000000"/>
              </a:solidFill>
            </a:endParaRPr>
          </a:p>
        </p:txBody>
      </p:sp>
      <p:sp>
        <p:nvSpPr>
          <p:cNvPr id="4" name="Footer Placeholder 3"/>
          <p:cNvSpPr>
            <a:spLocks noGrp="1"/>
          </p:cNvSpPr>
          <p:nvPr>
            <p:ph type="ftr" sz="quarter" idx="11"/>
          </p:nvPr>
        </p:nvSpPr>
        <p:spPr/>
        <p:txBody>
          <a:bodyPr/>
          <a:lstStyle>
            <a:lvl1pPr>
              <a:defRPr/>
            </a:lvl1pPr>
          </a:lstStyle>
          <a:p>
            <a:endParaRPr lang="en-US" dirty="0">
              <a:solidFill>
                <a:srgbClr val="000000"/>
              </a:solidFill>
            </a:endParaRPr>
          </a:p>
        </p:txBody>
      </p:sp>
      <p:sp>
        <p:nvSpPr>
          <p:cNvPr id="5" name="Slide Number Placeholder 4"/>
          <p:cNvSpPr>
            <a:spLocks noGrp="1"/>
          </p:cNvSpPr>
          <p:nvPr>
            <p:ph type="sldNum" sz="quarter" idx="12"/>
          </p:nvPr>
        </p:nvSpPr>
        <p:spPr/>
        <p:txBody>
          <a:bodyPr/>
          <a:lstStyle>
            <a:lvl1pPr>
              <a:defRPr/>
            </a:lvl1pPr>
          </a:lstStyle>
          <a:p>
            <a:fld id="{44681578-1EC0-4DB0-A393-992BAE295185}"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827705085"/>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showMasterSp="0"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dirty="0">
              <a:solidFill>
                <a:srgbClr val="000000"/>
              </a:solidFill>
            </a:endParaRPr>
          </a:p>
        </p:txBody>
      </p:sp>
      <p:sp>
        <p:nvSpPr>
          <p:cNvPr id="3" name="Footer Placeholder 2"/>
          <p:cNvSpPr>
            <a:spLocks noGrp="1"/>
          </p:cNvSpPr>
          <p:nvPr>
            <p:ph type="ftr" sz="quarter" idx="11"/>
          </p:nvPr>
        </p:nvSpPr>
        <p:spPr/>
        <p:txBody>
          <a:bodyPr/>
          <a:lstStyle>
            <a:lvl1pPr>
              <a:defRPr/>
            </a:lvl1pPr>
          </a:lstStyle>
          <a:p>
            <a:endParaRPr lang="en-US" dirty="0">
              <a:solidFill>
                <a:srgbClr val="000000"/>
              </a:solidFill>
            </a:endParaRPr>
          </a:p>
        </p:txBody>
      </p:sp>
      <p:sp>
        <p:nvSpPr>
          <p:cNvPr id="4" name="Slide Number Placeholder 3"/>
          <p:cNvSpPr>
            <a:spLocks noGrp="1"/>
          </p:cNvSpPr>
          <p:nvPr>
            <p:ph type="sldNum" sz="quarter" idx="12"/>
          </p:nvPr>
        </p:nvSpPr>
        <p:spPr/>
        <p:txBody>
          <a:bodyPr/>
          <a:lstStyle>
            <a:lvl1pPr>
              <a:defRPr/>
            </a:lvl1pPr>
          </a:lstStyle>
          <a:p>
            <a:fld id="{9FF3D610-2702-4398-92F8-4FB6B791A706}"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714980867"/>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Sp="0"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ECF895D5-F89F-4BDC-98EA-9C57777FC2FF}"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01616582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dirty="0">
              <a:solidFill>
                <a:srgbClr val="000000"/>
              </a:solidFill>
            </a:endParaRPr>
          </a:p>
        </p:txBody>
      </p:sp>
      <p:sp>
        <p:nvSpPr>
          <p:cNvPr id="6" name="Footer Placeholder 5"/>
          <p:cNvSpPr>
            <a:spLocks noGrp="1"/>
          </p:cNvSpPr>
          <p:nvPr>
            <p:ph type="ftr" sz="quarter" idx="11"/>
          </p:nvPr>
        </p:nvSpPr>
        <p:spPr/>
        <p:txBody>
          <a:bodyPr/>
          <a:lstStyle>
            <a:lvl1pPr>
              <a:defRPr/>
            </a:lvl1pPr>
          </a:lstStyle>
          <a:p>
            <a:endParaRPr lang="en-US" dirty="0">
              <a:solidFill>
                <a:srgbClr val="000000"/>
              </a:solidFill>
            </a:endParaRPr>
          </a:p>
        </p:txBody>
      </p:sp>
      <p:sp>
        <p:nvSpPr>
          <p:cNvPr id="7" name="Slide Number Placeholder 6"/>
          <p:cNvSpPr>
            <a:spLocks noGrp="1"/>
          </p:cNvSpPr>
          <p:nvPr>
            <p:ph type="sldNum" sz="quarter" idx="12"/>
          </p:nvPr>
        </p:nvSpPr>
        <p:spPr/>
        <p:txBody>
          <a:bodyPr/>
          <a:lstStyle>
            <a:lvl1pPr>
              <a:defRPr/>
            </a:lvl1pPr>
          </a:lstStyle>
          <a:p>
            <a:fld id="{344C7F1D-D2E8-42EF-9CD2-466A1AF09E58}"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86055952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A65610F3-4F76-4CA8-A569-01EDFCC41A70}"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85691413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7086600" y="533400"/>
            <a:ext cx="1905000" cy="55626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1371600" y="533400"/>
            <a:ext cx="5562600" cy="55626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dirty="0">
              <a:solidFill>
                <a:srgbClr val="000000"/>
              </a:solidFill>
            </a:endParaRPr>
          </a:p>
        </p:txBody>
      </p:sp>
      <p:sp>
        <p:nvSpPr>
          <p:cNvPr id="5" name="Footer Placeholder 4"/>
          <p:cNvSpPr>
            <a:spLocks noGrp="1"/>
          </p:cNvSpPr>
          <p:nvPr>
            <p:ph type="ftr" sz="quarter" idx="11"/>
          </p:nvPr>
        </p:nvSpPr>
        <p:spPr/>
        <p:txBody>
          <a:bodyPr/>
          <a:lstStyle>
            <a:lvl1pPr>
              <a:defRPr/>
            </a:lvl1pPr>
          </a:lstStyle>
          <a:p>
            <a:endParaRPr lang="en-US" dirty="0">
              <a:solidFill>
                <a:srgbClr val="000000"/>
              </a:solidFill>
            </a:endParaRPr>
          </a:p>
        </p:txBody>
      </p:sp>
      <p:sp>
        <p:nvSpPr>
          <p:cNvPr id="6" name="Slide Number Placeholder 5"/>
          <p:cNvSpPr>
            <a:spLocks noGrp="1"/>
          </p:cNvSpPr>
          <p:nvPr>
            <p:ph type="sldNum" sz="quarter" idx="12"/>
          </p:nvPr>
        </p:nvSpPr>
        <p:spPr/>
        <p:txBody>
          <a:bodyPr/>
          <a:lstStyle>
            <a:lvl1pPr>
              <a:defRPr/>
            </a:lvl1pPr>
          </a:lstStyle>
          <a:p>
            <a:fld id="{6BC3884E-47CA-4C3A-8A31-6C5CE7051FCC}"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379651215"/>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type="objOnly" preserve="1">
  <p:cSld name="Content">
    <p:spTree>
      <p:nvGrpSpPr>
        <p:cNvPr id="1" name=""/>
        <p:cNvGrpSpPr/>
        <p:nvPr/>
      </p:nvGrpSpPr>
      <p:grpSpPr>
        <a:xfrm>
          <a:off x="0" y="0"/>
          <a:ext cx="0" cy="0"/>
          <a:chOff x="0" y="0"/>
          <a:chExt cx="0" cy="0"/>
        </a:xfrm>
      </p:grpSpPr>
      <p:sp>
        <p:nvSpPr>
          <p:cNvPr id="2" name="Content Placeholder 1"/>
          <p:cNvSpPr>
            <a:spLocks noGrp="1"/>
          </p:cNvSpPr>
          <p:nvPr>
            <p:ph/>
          </p:nvPr>
        </p:nvSpPr>
        <p:spPr>
          <a:xfrm>
            <a:off x="1371600" y="533400"/>
            <a:ext cx="7620000" cy="55626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3" name="Date Placeholder 2"/>
          <p:cNvSpPr>
            <a:spLocks noGrp="1"/>
          </p:cNvSpPr>
          <p:nvPr>
            <p:ph type="dt" sz="half" idx="10"/>
          </p:nvPr>
        </p:nvSpPr>
        <p:spPr>
          <a:xfrm>
            <a:off x="1371600" y="6248400"/>
            <a:ext cx="1676400" cy="457200"/>
          </a:xfrm>
        </p:spPr>
        <p:txBody>
          <a:bodyPr/>
          <a:lstStyle>
            <a:lvl1pPr>
              <a:defRPr/>
            </a:lvl1pPr>
          </a:lstStyle>
          <a:p>
            <a:endParaRPr lang="en-US" dirty="0">
              <a:solidFill>
                <a:srgbClr val="000000"/>
              </a:solidFill>
            </a:endParaRPr>
          </a:p>
        </p:txBody>
      </p:sp>
      <p:sp>
        <p:nvSpPr>
          <p:cNvPr id="4" name="Footer Placeholder 3"/>
          <p:cNvSpPr>
            <a:spLocks noGrp="1"/>
          </p:cNvSpPr>
          <p:nvPr>
            <p:ph type="ftr" sz="quarter" idx="11"/>
          </p:nvPr>
        </p:nvSpPr>
        <p:spPr>
          <a:xfrm>
            <a:off x="3429000" y="6248400"/>
            <a:ext cx="3429000" cy="457200"/>
          </a:xfrm>
        </p:spPr>
        <p:txBody>
          <a:bodyPr/>
          <a:lstStyle>
            <a:lvl1pPr>
              <a:defRPr/>
            </a:lvl1pPr>
          </a:lstStyle>
          <a:p>
            <a:endParaRPr lang="en-US" dirty="0">
              <a:solidFill>
                <a:srgbClr val="000000"/>
              </a:solidFill>
            </a:endParaRPr>
          </a:p>
        </p:txBody>
      </p:sp>
      <p:sp>
        <p:nvSpPr>
          <p:cNvPr id="5" name="Slide Number Placeholder 4"/>
          <p:cNvSpPr>
            <a:spLocks noGrp="1"/>
          </p:cNvSpPr>
          <p:nvPr>
            <p:ph type="sldNum" sz="quarter" idx="12"/>
          </p:nvPr>
        </p:nvSpPr>
        <p:spPr>
          <a:xfrm>
            <a:off x="7239000" y="6248400"/>
            <a:ext cx="1905000" cy="457200"/>
          </a:xfrm>
        </p:spPr>
        <p:txBody>
          <a:bodyPr/>
          <a:lstStyle>
            <a:lvl1pPr>
              <a:defRPr/>
            </a:lvl1pPr>
          </a:lstStyle>
          <a:p>
            <a:fld id="{A1D82C30-621F-45F2-A46A-C6E837606BF6}"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1397219268"/>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type="fourObj" preserve="1">
  <p:cSld name="Title and 4 Content">
    <p:spTree>
      <p:nvGrpSpPr>
        <p:cNvPr id="1" name=""/>
        <p:cNvGrpSpPr/>
        <p:nvPr/>
      </p:nvGrpSpPr>
      <p:grpSpPr>
        <a:xfrm>
          <a:off x="0" y="0"/>
          <a:ext cx="0" cy="0"/>
          <a:chOff x="0" y="0"/>
          <a:chExt cx="0" cy="0"/>
        </a:xfrm>
      </p:grpSpPr>
      <p:sp>
        <p:nvSpPr>
          <p:cNvPr id="2" name="Title 1"/>
          <p:cNvSpPr>
            <a:spLocks noGrp="1"/>
          </p:cNvSpPr>
          <p:nvPr>
            <p:ph type="title" sz="quarter"/>
          </p:nvPr>
        </p:nvSpPr>
        <p:spPr>
          <a:xfrm>
            <a:off x="1371600" y="533400"/>
            <a:ext cx="7543800" cy="1143000"/>
          </a:xfrm>
        </p:spPr>
        <p:txBody>
          <a:bodyPr/>
          <a:lstStyle/>
          <a:p>
            <a:r>
              <a:rPr lang="en-US" smtClean="0"/>
              <a:t>Click to edit Master title style</a:t>
            </a:r>
            <a:endParaRPr lang="en-US"/>
          </a:p>
        </p:txBody>
      </p:sp>
      <p:sp>
        <p:nvSpPr>
          <p:cNvPr id="3" name="Content Placeholder 2"/>
          <p:cNvSpPr>
            <a:spLocks noGrp="1"/>
          </p:cNvSpPr>
          <p:nvPr>
            <p:ph sz="quarter" idx="1"/>
          </p:nvPr>
        </p:nvSpPr>
        <p:spPr>
          <a:xfrm>
            <a:off x="1371600" y="1981200"/>
            <a:ext cx="37338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5257800" y="1981200"/>
            <a:ext cx="37338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1371600" y="4114800"/>
            <a:ext cx="37338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Content Placeholder 5"/>
          <p:cNvSpPr>
            <a:spLocks noGrp="1"/>
          </p:cNvSpPr>
          <p:nvPr>
            <p:ph sz="quarter" idx="4"/>
          </p:nvPr>
        </p:nvSpPr>
        <p:spPr>
          <a:xfrm>
            <a:off x="5257800" y="4114800"/>
            <a:ext cx="37338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a:xfrm>
            <a:off x="1371600" y="6248400"/>
            <a:ext cx="1676400" cy="457200"/>
          </a:xfrm>
        </p:spPr>
        <p:txBody>
          <a:bodyPr/>
          <a:lstStyle>
            <a:lvl1pPr>
              <a:defRPr/>
            </a:lvl1pPr>
          </a:lstStyle>
          <a:p>
            <a:endParaRPr lang="en-US" dirty="0">
              <a:solidFill>
                <a:srgbClr val="000000"/>
              </a:solidFill>
            </a:endParaRPr>
          </a:p>
        </p:txBody>
      </p:sp>
      <p:sp>
        <p:nvSpPr>
          <p:cNvPr id="8" name="Footer Placeholder 7"/>
          <p:cNvSpPr>
            <a:spLocks noGrp="1"/>
          </p:cNvSpPr>
          <p:nvPr>
            <p:ph type="ftr" sz="quarter" idx="11"/>
          </p:nvPr>
        </p:nvSpPr>
        <p:spPr>
          <a:xfrm>
            <a:off x="3429000" y="6248400"/>
            <a:ext cx="3429000" cy="457200"/>
          </a:xfrm>
        </p:spPr>
        <p:txBody>
          <a:bodyPr/>
          <a:lstStyle>
            <a:lvl1pPr>
              <a:defRPr/>
            </a:lvl1pPr>
          </a:lstStyle>
          <a:p>
            <a:endParaRPr lang="en-US" dirty="0">
              <a:solidFill>
                <a:srgbClr val="000000"/>
              </a:solidFill>
            </a:endParaRPr>
          </a:p>
        </p:txBody>
      </p:sp>
      <p:sp>
        <p:nvSpPr>
          <p:cNvPr id="9" name="Slide Number Placeholder 8"/>
          <p:cNvSpPr>
            <a:spLocks noGrp="1"/>
          </p:cNvSpPr>
          <p:nvPr>
            <p:ph type="sldNum" sz="quarter" idx="12"/>
          </p:nvPr>
        </p:nvSpPr>
        <p:spPr>
          <a:xfrm>
            <a:off x="7239000" y="6248400"/>
            <a:ext cx="1905000" cy="457200"/>
          </a:xfrm>
        </p:spPr>
        <p:txBody>
          <a:bodyPr/>
          <a:lstStyle>
            <a:lvl1pPr>
              <a:defRPr/>
            </a:lvl1pPr>
          </a:lstStyle>
          <a:p>
            <a:fld id="{FA0EEEFD-5100-4D05-87A3-A9EBDFE0507D}"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2710869949"/>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type="objAndTwoObj" preserve="1">
  <p:cSld name="Title, Content, and 2 Content">
    <p:spTree>
      <p:nvGrpSpPr>
        <p:cNvPr id="1" name=""/>
        <p:cNvGrpSpPr/>
        <p:nvPr/>
      </p:nvGrpSpPr>
      <p:grpSpPr>
        <a:xfrm>
          <a:off x="0" y="0"/>
          <a:ext cx="0" cy="0"/>
          <a:chOff x="0" y="0"/>
          <a:chExt cx="0" cy="0"/>
        </a:xfrm>
      </p:grpSpPr>
      <p:sp>
        <p:nvSpPr>
          <p:cNvPr id="2" name="Title 1"/>
          <p:cNvSpPr>
            <a:spLocks noGrp="1"/>
          </p:cNvSpPr>
          <p:nvPr>
            <p:ph type="title"/>
          </p:nvPr>
        </p:nvSpPr>
        <p:spPr>
          <a:xfrm>
            <a:off x="1371600" y="533400"/>
            <a:ext cx="7543800" cy="1143000"/>
          </a:xfrm>
        </p:spPr>
        <p:txBody>
          <a:bodyPr/>
          <a:lstStyle/>
          <a:p>
            <a:r>
              <a:rPr lang="en-US" smtClean="0"/>
              <a:t>Click to edit Master title style</a:t>
            </a:r>
            <a:endParaRPr lang="en-US"/>
          </a:p>
        </p:txBody>
      </p:sp>
      <p:sp>
        <p:nvSpPr>
          <p:cNvPr id="3" name="Content Placeholder 2"/>
          <p:cNvSpPr>
            <a:spLocks noGrp="1"/>
          </p:cNvSpPr>
          <p:nvPr>
            <p:ph sz="half" idx="1"/>
          </p:nvPr>
        </p:nvSpPr>
        <p:spPr>
          <a:xfrm>
            <a:off x="1371600" y="1981200"/>
            <a:ext cx="37338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quarter" idx="2"/>
          </p:nvPr>
        </p:nvSpPr>
        <p:spPr>
          <a:xfrm>
            <a:off x="5257800" y="1981200"/>
            <a:ext cx="37338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Content Placeholder 4"/>
          <p:cNvSpPr>
            <a:spLocks noGrp="1"/>
          </p:cNvSpPr>
          <p:nvPr>
            <p:ph sz="quarter" idx="3"/>
          </p:nvPr>
        </p:nvSpPr>
        <p:spPr>
          <a:xfrm>
            <a:off x="5257800" y="4114800"/>
            <a:ext cx="3733800" cy="19812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Date Placeholder 5"/>
          <p:cNvSpPr>
            <a:spLocks noGrp="1"/>
          </p:cNvSpPr>
          <p:nvPr>
            <p:ph type="dt" sz="half" idx="10"/>
          </p:nvPr>
        </p:nvSpPr>
        <p:spPr>
          <a:xfrm>
            <a:off x="1371600" y="6248400"/>
            <a:ext cx="1676400" cy="457200"/>
          </a:xfrm>
        </p:spPr>
        <p:txBody>
          <a:bodyPr/>
          <a:lstStyle>
            <a:lvl1pPr>
              <a:defRPr/>
            </a:lvl1pPr>
          </a:lstStyle>
          <a:p>
            <a:endParaRPr lang="en-US" dirty="0">
              <a:solidFill>
                <a:srgbClr val="000000"/>
              </a:solidFill>
            </a:endParaRPr>
          </a:p>
        </p:txBody>
      </p:sp>
      <p:sp>
        <p:nvSpPr>
          <p:cNvPr id="7" name="Footer Placeholder 6"/>
          <p:cNvSpPr>
            <a:spLocks noGrp="1"/>
          </p:cNvSpPr>
          <p:nvPr>
            <p:ph type="ftr" sz="quarter" idx="11"/>
          </p:nvPr>
        </p:nvSpPr>
        <p:spPr>
          <a:xfrm>
            <a:off x="3429000" y="6248400"/>
            <a:ext cx="3429000" cy="457200"/>
          </a:xfrm>
        </p:spPr>
        <p:txBody>
          <a:bodyPr/>
          <a:lstStyle>
            <a:lvl1pPr>
              <a:defRPr/>
            </a:lvl1pPr>
          </a:lstStyle>
          <a:p>
            <a:endParaRPr lang="en-US" dirty="0">
              <a:solidFill>
                <a:srgbClr val="000000"/>
              </a:solidFill>
            </a:endParaRPr>
          </a:p>
        </p:txBody>
      </p:sp>
      <p:sp>
        <p:nvSpPr>
          <p:cNvPr id="8" name="Slide Number Placeholder 7"/>
          <p:cNvSpPr>
            <a:spLocks noGrp="1"/>
          </p:cNvSpPr>
          <p:nvPr>
            <p:ph type="sldNum" sz="quarter" idx="12"/>
          </p:nvPr>
        </p:nvSpPr>
        <p:spPr>
          <a:xfrm>
            <a:off x="7239000" y="6248400"/>
            <a:ext cx="1905000" cy="457200"/>
          </a:xfrm>
        </p:spPr>
        <p:txBody>
          <a:bodyPr/>
          <a:lstStyle>
            <a:lvl1pPr>
              <a:defRPr/>
            </a:lvl1pPr>
          </a:lstStyle>
          <a:p>
            <a:fld id="{6E9DA2A0-3E60-459E-B9B2-5263FE3391E9}" type="slidenum">
              <a:rPr lang="en-US">
                <a:solidFill>
                  <a:srgbClr val="000000"/>
                </a:solidFill>
              </a:rPr>
              <a:pPr/>
              <a:t>‹#›</a:t>
            </a:fld>
            <a:endParaRPr lang="en-US" dirty="0">
              <a:solidFill>
                <a:srgbClr val="000000"/>
              </a:solidFill>
            </a:endParaRPr>
          </a:p>
        </p:txBody>
      </p:sp>
    </p:spTree>
    <p:extLst>
      <p:ext uri="{BB962C8B-B14F-4D97-AF65-F5344CB8AC3E}">
        <p14:creationId xmlns:p14="http://schemas.microsoft.com/office/powerpoint/2010/main" val="350273393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dirty="0"/>
          </a:p>
        </p:txBody>
      </p:sp>
      <p:sp>
        <p:nvSpPr>
          <p:cNvPr id="5" name="Footer Placeholder 4"/>
          <p:cNvSpPr>
            <a:spLocks noGrp="1"/>
          </p:cNvSpPr>
          <p:nvPr>
            <p:ph type="ftr" sz="quarter" idx="11"/>
          </p:nvPr>
        </p:nvSpPr>
        <p:spPr/>
        <p:txBody>
          <a:bodyPr/>
          <a:lstStyle>
            <a:lvl1pPr>
              <a:defRPr/>
            </a:lvl1pPr>
          </a:lstStyle>
          <a:p>
            <a:endParaRPr lang="en-US" dirty="0"/>
          </a:p>
        </p:txBody>
      </p:sp>
      <p:sp>
        <p:nvSpPr>
          <p:cNvPr id="6" name="Slide Number Placeholder 5"/>
          <p:cNvSpPr>
            <a:spLocks noGrp="1"/>
          </p:cNvSpPr>
          <p:nvPr>
            <p:ph type="sldNum" sz="quarter" idx="12"/>
          </p:nvPr>
        </p:nvSpPr>
        <p:spPr/>
        <p:txBody>
          <a:bodyPr/>
          <a:lstStyle>
            <a:lvl1pPr>
              <a:defRPr/>
            </a:lvl1pPr>
          </a:lstStyle>
          <a:p>
            <a:fld id="{0CBC62B7-CCB0-4028-AC35-DD3B07278020}" type="slidenum">
              <a:rPr lang="en-US"/>
              <a:pPr/>
              <a:t>‹#›</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13716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5257800" y="1981200"/>
            <a:ext cx="3733800" cy="4114800"/>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dirty="0"/>
          </a:p>
        </p:txBody>
      </p:sp>
      <p:sp>
        <p:nvSpPr>
          <p:cNvPr id="6" name="Footer Placeholder 5"/>
          <p:cNvSpPr>
            <a:spLocks noGrp="1"/>
          </p:cNvSpPr>
          <p:nvPr>
            <p:ph type="ftr" sz="quarter" idx="11"/>
          </p:nvPr>
        </p:nvSpPr>
        <p:spPr/>
        <p:txBody>
          <a:bodyPr/>
          <a:lstStyle>
            <a:lvl1pPr>
              <a:defRPr/>
            </a:lvl1pPr>
          </a:lstStyle>
          <a:p>
            <a:endParaRPr lang="en-US" dirty="0"/>
          </a:p>
        </p:txBody>
      </p:sp>
      <p:sp>
        <p:nvSpPr>
          <p:cNvPr id="7" name="Slide Number Placeholder 6"/>
          <p:cNvSpPr>
            <a:spLocks noGrp="1"/>
          </p:cNvSpPr>
          <p:nvPr>
            <p:ph type="sldNum" sz="quarter" idx="12"/>
          </p:nvPr>
        </p:nvSpPr>
        <p:spPr/>
        <p:txBody>
          <a:bodyPr/>
          <a:lstStyle>
            <a:lvl1pPr>
              <a:defRPr/>
            </a:lvl1pPr>
          </a:lstStyle>
          <a:p>
            <a:fld id="{B17D354F-5854-4524-9146-CEA0AE72E28F}" type="slidenum">
              <a:rPr lang="en-US"/>
              <a:pPr/>
              <a:t>‹#›</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dirty="0"/>
          </a:p>
        </p:txBody>
      </p:sp>
      <p:sp>
        <p:nvSpPr>
          <p:cNvPr id="8" name="Footer Placeholder 7"/>
          <p:cNvSpPr>
            <a:spLocks noGrp="1"/>
          </p:cNvSpPr>
          <p:nvPr>
            <p:ph type="ftr" sz="quarter" idx="11"/>
          </p:nvPr>
        </p:nvSpPr>
        <p:spPr/>
        <p:txBody>
          <a:bodyPr/>
          <a:lstStyle>
            <a:lvl1pPr>
              <a:defRPr/>
            </a:lvl1pPr>
          </a:lstStyle>
          <a:p>
            <a:endParaRPr lang="en-US" dirty="0"/>
          </a:p>
        </p:txBody>
      </p:sp>
      <p:sp>
        <p:nvSpPr>
          <p:cNvPr id="9" name="Slide Number Placeholder 8"/>
          <p:cNvSpPr>
            <a:spLocks noGrp="1"/>
          </p:cNvSpPr>
          <p:nvPr>
            <p:ph type="sldNum" sz="quarter" idx="12"/>
          </p:nvPr>
        </p:nvSpPr>
        <p:spPr/>
        <p:txBody>
          <a:bodyPr/>
          <a:lstStyle>
            <a:lvl1pPr>
              <a:defRPr/>
            </a:lvl1pPr>
          </a:lstStyle>
          <a:p>
            <a:fld id="{6F477501-E681-4FEB-9AE9-F0CA37409D84}" type="slidenum">
              <a:rPr lang="en-US"/>
              <a:pPr/>
              <a:t>‹#›</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dirty="0"/>
          </a:p>
        </p:txBody>
      </p:sp>
      <p:sp>
        <p:nvSpPr>
          <p:cNvPr id="4" name="Footer Placeholder 3"/>
          <p:cNvSpPr>
            <a:spLocks noGrp="1"/>
          </p:cNvSpPr>
          <p:nvPr>
            <p:ph type="ftr" sz="quarter" idx="11"/>
          </p:nvPr>
        </p:nvSpPr>
        <p:spPr/>
        <p:txBody>
          <a:bodyPr/>
          <a:lstStyle>
            <a:lvl1pPr>
              <a:defRPr/>
            </a:lvl1pPr>
          </a:lstStyle>
          <a:p>
            <a:endParaRPr lang="en-US" dirty="0"/>
          </a:p>
        </p:txBody>
      </p:sp>
      <p:sp>
        <p:nvSpPr>
          <p:cNvPr id="5" name="Slide Number Placeholder 4"/>
          <p:cNvSpPr>
            <a:spLocks noGrp="1"/>
          </p:cNvSpPr>
          <p:nvPr>
            <p:ph type="sldNum" sz="quarter" idx="12"/>
          </p:nvPr>
        </p:nvSpPr>
        <p:spPr/>
        <p:txBody>
          <a:bodyPr/>
          <a:lstStyle>
            <a:lvl1pPr>
              <a:defRPr/>
            </a:lvl1pPr>
          </a:lstStyle>
          <a:p>
            <a:fld id="{AD792FCC-DC2F-4281-896A-9110150C3B95}" type="slidenum">
              <a:rPr lang="en-US"/>
              <a:pPr/>
              <a:t>‹#›</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dirty="0"/>
          </a:p>
        </p:txBody>
      </p:sp>
      <p:sp>
        <p:nvSpPr>
          <p:cNvPr id="3" name="Footer Placeholder 2"/>
          <p:cNvSpPr>
            <a:spLocks noGrp="1"/>
          </p:cNvSpPr>
          <p:nvPr>
            <p:ph type="ftr" sz="quarter" idx="11"/>
          </p:nvPr>
        </p:nvSpPr>
        <p:spPr/>
        <p:txBody>
          <a:bodyPr/>
          <a:lstStyle>
            <a:lvl1pPr>
              <a:defRPr/>
            </a:lvl1pPr>
          </a:lstStyle>
          <a:p>
            <a:endParaRPr lang="en-US" dirty="0"/>
          </a:p>
        </p:txBody>
      </p:sp>
      <p:sp>
        <p:nvSpPr>
          <p:cNvPr id="4" name="Slide Number Placeholder 3"/>
          <p:cNvSpPr>
            <a:spLocks noGrp="1"/>
          </p:cNvSpPr>
          <p:nvPr>
            <p:ph type="sldNum" sz="quarter" idx="12"/>
          </p:nvPr>
        </p:nvSpPr>
        <p:spPr/>
        <p:txBody>
          <a:bodyPr/>
          <a:lstStyle>
            <a:lvl1pPr>
              <a:defRPr/>
            </a:lvl1pPr>
          </a:lstStyle>
          <a:p>
            <a:fld id="{F4B3CA2E-F657-493A-AC6D-060EE1DA2B8B}" type="slidenum">
              <a:rPr lang="en-US"/>
              <a:pPr/>
              <a:t>‹#›</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dirty="0"/>
          </a:p>
        </p:txBody>
      </p:sp>
      <p:sp>
        <p:nvSpPr>
          <p:cNvPr id="6" name="Footer Placeholder 5"/>
          <p:cNvSpPr>
            <a:spLocks noGrp="1"/>
          </p:cNvSpPr>
          <p:nvPr>
            <p:ph type="ftr" sz="quarter" idx="11"/>
          </p:nvPr>
        </p:nvSpPr>
        <p:spPr/>
        <p:txBody>
          <a:bodyPr/>
          <a:lstStyle>
            <a:lvl1pPr>
              <a:defRPr/>
            </a:lvl1pPr>
          </a:lstStyle>
          <a:p>
            <a:endParaRPr lang="en-US" dirty="0"/>
          </a:p>
        </p:txBody>
      </p:sp>
      <p:sp>
        <p:nvSpPr>
          <p:cNvPr id="7" name="Slide Number Placeholder 6"/>
          <p:cNvSpPr>
            <a:spLocks noGrp="1"/>
          </p:cNvSpPr>
          <p:nvPr>
            <p:ph type="sldNum" sz="quarter" idx="12"/>
          </p:nvPr>
        </p:nvSpPr>
        <p:spPr/>
        <p:txBody>
          <a:bodyPr/>
          <a:lstStyle>
            <a:lvl1pPr>
              <a:defRPr/>
            </a:lvl1pPr>
          </a:lstStyle>
          <a:p>
            <a:fld id="{25D42CB3-72CB-4277-B0E0-C7C5DABC25E8}" type="slidenum">
              <a:rPr lang="en-US"/>
              <a:pPr/>
              <a:t>‹#›</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dirty="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dirty="0"/>
          </a:p>
        </p:txBody>
      </p:sp>
      <p:sp>
        <p:nvSpPr>
          <p:cNvPr id="6" name="Footer Placeholder 5"/>
          <p:cNvSpPr>
            <a:spLocks noGrp="1"/>
          </p:cNvSpPr>
          <p:nvPr>
            <p:ph type="ftr" sz="quarter" idx="11"/>
          </p:nvPr>
        </p:nvSpPr>
        <p:spPr/>
        <p:txBody>
          <a:bodyPr/>
          <a:lstStyle>
            <a:lvl1pPr>
              <a:defRPr/>
            </a:lvl1pPr>
          </a:lstStyle>
          <a:p>
            <a:endParaRPr lang="en-US" dirty="0"/>
          </a:p>
        </p:txBody>
      </p:sp>
      <p:sp>
        <p:nvSpPr>
          <p:cNvPr id="7" name="Slide Number Placeholder 6"/>
          <p:cNvSpPr>
            <a:spLocks noGrp="1"/>
          </p:cNvSpPr>
          <p:nvPr>
            <p:ph type="sldNum" sz="quarter" idx="12"/>
          </p:nvPr>
        </p:nvSpPr>
        <p:spPr/>
        <p:txBody>
          <a:bodyPr/>
          <a:lstStyle>
            <a:lvl1pPr>
              <a:defRPr/>
            </a:lvl1pPr>
          </a:lstStyle>
          <a:p>
            <a:fld id="{34127488-0888-41FB-B6EE-D57E221E07F3}" type="slidenum">
              <a:rPr lang="en-US"/>
              <a:pPr/>
              <a:t>‹#›</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image" Target="../media/image1.jpeg"/><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3.xml"/><Relationship Id="rId13" Type="http://schemas.openxmlformats.org/officeDocument/2006/relationships/slideLayout" Target="../slideLayouts/slideLayout28.xml"/><Relationship Id="rId3" Type="http://schemas.openxmlformats.org/officeDocument/2006/relationships/slideLayout" Target="../slideLayouts/slideLayout18.xml"/><Relationship Id="rId7" Type="http://schemas.openxmlformats.org/officeDocument/2006/relationships/slideLayout" Target="../slideLayouts/slideLayout22.xml"/><Relationship Id="rId12" Type="http://schemas.openxmlformats.org/officeDocument/2006/relationships/slideLayout" Target="../slideLayouts/slideLayout27.xml"/><Relationship Id="rId17" Type="http://schemas.openxmlformats.org/officeDocument/2006/relationships/image" Target="../media/image1.jpeg"/><Relationship Id="rId2" Type="http://schemas.openxmlformats.org/officeDocument/2006/relationships/slideLayout" Target="../slideLayouts/slideLayout17.xml"/><Relationship Id="rId16" Type="http://schemas.openxmlformats.org/officeDocument/2006/relationships/image" Target="../media/image3.jpg"/><Relationship Id="rId1" Type="http://schemas.openxmlformats.org/officeDocument/2006/relationships/slideLayout" Target="../slideLayouts/slideLayout16.xml"/><Relationship Id="rId6" Type="http://schemas.openxmlformats.org/officeDocument/2006/relationships/slideLayout" Target="../slideLayouts/slideLayout21.xml"/><Relationship Id="rId11" Type="http://schemas.openxmlformats.org/officeDocument/2006/relationships/slideLayout" Target="../slideLayouts/slideLayout26.xml"/><Relationship Id="rId5" Type="http://schemas.openxmlformats.org/officeDocument/2006/relationships/slideLayout" Target="../slideLayouts/slideLayout20.xml"/><Relationship Id="rId15" Type="http://schemas.openxmlformats.org/officeDocument/2006/relationships/theme" Target="../theme/theme2.xml"/><Relationship Id="rId10" Type="http://schemas.openxmlformats.org/officeDocument/2006/relationships/slideLayout" Target="../slideLayouts/slideLayout25.xml"/><Relationship Id="rId4" Type="http://schemas.openxmlformats.org/officeDocument/2006/relationships/slideLayout" Target="../slideLayouts/slideLayout19.xml"/><Relationship Id="rId9" Type="http://schemas.openxmlformats.org/officeDocument/2006/relationships/slideLayout" Target="../slideLayouts/slideLayout24.xml"/><Relationship Id="rId14" Type="http://schemas.openxmlformats.org/officeDocument/2006/relationships/slideLayout" Target="../slideLayouts/slideLayout2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1026"/>
          <p:cNvSpPr>
            <a:spLocks noGrp="1" noChangeArrowheads="1"/>
          </p:cNvSpPr>
          <p:nvPr>
            <p:ph type="title"/>
          </p:nvPr>
        </p:nvSpPr>
        <p:spPr bwMode="auto">
          <a:xfrm>
            <a:off x="1371600" y="533400"/>
            <a:ext cx="75438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smtClean="0"/>
              <a:t>Click to edit Master title style</a:t>
            </a:r>
          </a:p>
        </p:txBody>
      </p:sp>
      <p:sp>
        <p:nvSpPr>
          <p:cNvPr id="37891" name="Rectangle 1027"/>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a:latin typeface="+mn-lt"/>
              </a:defRPr>
            </a:lvl1pPr>
          </a:lstStyle>
          <a:p>
            <a:endParaRPr lang="en-US" dirty="0"/>
          </a:p>
        </p:txBody>
      </p:sp>
      <p:sp>
        <p:nvSpPr>
          <p:cNvPr id="37892" name="Rectangle 1028"/>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a:latin typeface="+mn-lt"/>
              </a:defRPr>
            </a:lvl1pPr>
          </a:lstStyle>
          <a:p>
            <a:endParaRPr lang="en-US" dirty="0"/>
          </a:p>
        </p:txBody>
      </p:sp>
      <p:sp>
        <p:nvSpPr>
          <p:cNvPr id="37893" name="Rectangle 1029"/>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latin typeface="+mn-lt"/>
              </a:defRPr>
            </a:lvl1pPr>
          </a:lstStyle>
          <a:p>
            <a:fld id="{7BA4911C-FF89-4849-BD7A-356B646259CE}" type="slidenum">
              <a:rPr lang="en-US"/>
              <a:pPr/>
              <a:t>‹#›</a:t>
            </a:fld>
            <a:endParaRPr lang="en-US" dirty="0"/>
          </a:p>
        </p:txBody>
      </p:sp>
      <p:pic>
        <p:nvPicPr>
          <p:cNvPr id="37894" name="Picture 1030" descr="strtegic1"/>
          <p:cNvPicPr>
            <a:picLocks noChangeAspect="1" noChangeArrowheads="1"/>
          </p:cNvPicPr>
          <p:nvPr/>
        </p:nvPicPr>
        <p:blipFill>
          <a:blip r:embed="rId17" cstate="print"/>
          <a:srcRect/>
          <a:stretch>
            <a:fillRect/>
          </a:stretch>
        </p:blipFill>
        <p:spPr bwMode="auto">
          <a:xfrm>
            <a:off x="0" y="0"/>
            <a:ext cx="1219200" cy="6858000"/>
          </a:xfrm>
          <a:prstGeom prst="rect">
            <a:avLst/>
          </a:prstGeom>
          <a:noFill/>
        </p:spPr>
      </p:pic>
      <p:sp>
        <p:nvSpPr>
          <p:cNvPr id="37895" name="Rectangle 1031"/>
          <p:cNvSpPr>
            <a:spLocks noGrp="1" noChangeArrowheads="1"/>
          </p:cNvSpPr>
          <p:nvPr>
            <p:ph type="body" idx="1"/>
          </p:nvPr>
        </p:nvSpPr>
        <p:spPr bwMode="auto">
          <a:xfrm>
            <a:off x="1371600" y="1981200"/>
            <a:ext cx="7620000" cy="41148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cSld>
  <p:clrMap bg1="lt1" tx1="dk1" bg2="lt2" tx2="dk2" accent1="accent1" accent2="accent2" accent3="accent3" accent4="accent4" accent5="accent5" accent6="accent6" hlink="hlink" folHlink="folHlink"/>
  <p:sldLayoutIdLst>
    <p:sldLayoutId id="2147483651" r:id="rId1"/>
    <p:sldLayoutId id="2147483652" r:id="rId2"/>
    <p:sldLayoutId id="2147483653" r:id="rId3"/>
    <p:sldLayoutId id="2147483654" r:id="rId4"/>
    <p:sldLayoutId id="2147483655" r:id="rId5"/>
    <p:sldLayoutId id="2147483656" r:id="rId6"/>
    <p:sldLayoutId id="2147483657" r:id="rId7"/>
    <p:sldLayoutId id="2147483658" r:id="rId8"/>
    <p:sldLayoutId id="2147483659" r:id="rId9"/>
    <p:sldLayoutId id="2147483660" r:id="rId10"/>
    <p:sldLayoutId id="2147483661" r:id="rId11"/>
    <p:sldLayoutId id="2147483662" r:id="rId12"/>
    <p:sldLayoutId id="2147483663" r:id="rId13"/>
    <p:sldLayoutId id="2147483664" r:id="rId14"/>
    <p:sldLayoutId id="2147483695" r:id="rId15"/>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pitchFamily="18" charset="0"/>
        </a:defRPr>
      </a:lvl2pPr>
      <a:lvl3pPr algn="ctr" rtl="0" fontAlgn="base">
        <a:spcBef>
          <a:spcPct val="0"/>
        </a:spcBef>
        <a:spcAft>
          <a:spcPct val="0"/>
        </a:spcAft>
        <a:defRPr sz="4400">
          <a:solidFill>
            <a:schemeClr val="tx2"/>
          </a:solidFill>
          <a:latin typeface="Times New Roman" pitchFamily="18" charset="0"/>
        </a:defRPr>
      </a:lvl3pPr>
      <a:lvl4pPr algn="ctr" rtl="0" fontAlgn="base">
        <a:spcBef>
          <a:spcPct val="0"/>
        </a:spcBef>
        <a:spcAft>
          <a:spcPct val="0"/>
        </a:spcAft>
        <a:defRPr sz="4400">
          <a:solidFill>
            <a:schemeClr val="tx2"/>
          </a:solidFill>
          <a:latin typeface="Times New Roman" pitchFamily="18" charset="0"/>
        </a:defRPr>
      </a:lvl4pPr>
      <a:lvl5pPr algn="ctr" rtl="0" fontAlgn="base">
        <a:spcBef>
          <a:spcPct val="0"/>
        </a:spcBef>
        <a:spcAft>
          <a:spcPct val="0"/>
        </a:spcAft>
        <a:defRPr sz="4400">
          <a:solidFill>
            <a:schemeClr val="tx2"/>
          </a:solidFill>
          <a:latin typeface="Times New Roman" pitchFamily="18" charset="0"/>
        </a:defRPr>
      </a:lvl5pPr>
      <a:lvl6pPr marL="457200" algn="ctr" rtl="0" fontAlgn="base">
        <a:spcBef>
          <a:spcPct val="0"/>
        </a:spcBef>
        <a:spcAft>
          <a:spcPct val="0"/>
        </a:spcAft>
        <a:defRPr sz="4400">
          <a:solidFill>
            <a:schemeClr val="tx2"/>
          </a:solidFill>
          <a:latin typeface="Times New Roman" pitchFamily="18" charset="0"/>
        </a:defRPr>
      </a:lvl6pPr>
      <a:lvl7pPr marL="914400" algn="ctr" rtl="0" fontAlgn="base">
        <a:spcBef>
          <a:spcPct val="0"/>
        </a:spcBef>
        <a:spcAft>
          <a:spcPct val="0"/>
        </a:spcAft>
        <a:defRPr sz="4400">
          <a:solidFill>
            <a:schemeClr val="tx2"/>
          </a:solidFill>
          <a:latin typeface="Times New Roman" pitchFamily="18" charset="0"/>
        </a:defRPr>
      </a:lvl7pPr>
      <a:lvl8pPr marL="1371600" algn="ctr" rtl="0" fontAlgn="base">
        <a:spcBef>
          <a:spcPct val="0"/>
        </a:spcBef>
        <a:spcAft>
          <a:spcPct val="0"/>
        </a:spcAft>
        <a:defRPr sz="4400">
          <a:solidFill>
            <a:schemeClr val="tx2"/>
          </a:solidFill>
          <a:latin typeface="Times New Roman" pitchFamily="18" charset="0"/>
        </a:defRPr>
      </a:lvl8pPr>
      <a:lvl9pPr marL="1828800" algn="ctr" rtl="0" fontAlgn="base">
        <a:spcBef>
          <a:spcPct val="0"/>
        </a:spcBef>
        <a:spcAft>
          <a:spcPct val="0"/>
        </a:spcAft>
        <a:defRPr sz="4400">
          <a:solidFill>
            <a:schemeClr val="tx2"/>
          </a:solidFill>
          <a:latin typeface="Times New Roman" pitchFamily="18" charset="0"/>
        </a:defRPr>
      </a:lvl9pPr>
    </p:titleStyle>
    <p:bodyStyle>
      <a:lvl1pPr marL="342900" indent="-342900" algn="l" rtl="0" fontAlgn="base">
        <a:spcBef>
          <a:spcPct val="20000"/>
        </a:spcBef>
        <a:spcAft>
          <a:spcPct val="0"/>
        </a:spcAft>
        <a:buClr>
          <a:schemeClr val="tx2"/>
        </a:buClr>
        <a:buFont typeface="Wingdings" pitchFamily="2" charset="2"/>
        <a:buChar char="w"/>
        <a:defRPr sz="3200">
          <a:solidFill>
            <a:schemeClr val="tx1"/>
          </a:solidFill>
          <a:latin typeface="+mn-lt"/>
          <a:ea typeface="+mn-ea"/>
          <a:cs typeface="+mn-cs"/>
        </a:defRPr>
      </a:lvl1pPr>
      <a:lvl2pPr marL="742950" indent="-285750" algn="l" rtl="0" fontAlgn="base">
        <a:spcBef>
          <a:spcPct val="20000"/>
        </a:spcBef>
        <a:spcAft>
          <a:spcPct val="0"/>
        </a:spcAft>
        <a:buSzPct val="95000"/>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blipFill dpi="0" rotWithShape="0">
          <a:blip r:embed="rId16">
            <a:alphaModFix amt="31000"/>
            <a:lum/>
          </a:blip>
          <a:srcRect/>
          <a:stretch>
            <a:fillRect l="-10000" r="-10000"/>
          </a:stretch>
        </a:blipFill>
        <a:effectLst/>
      </p:bgPr>
    </p:bg>
    <p:spTree>
      <p:nvGrpSpPr>
        <p:cNvPr id="1" name=""/>
        <p:cNvGrpSpPr/>
        <p:nvPr/>
      </p:nvGrpSpPr>
      <p:grpSpPr>
        <a:xfrm>
          <a:off x="0" y="0"/>
          <a:ext cx="0" cy="0"/>
          <a:chOff x="0" y="0"/>
          <a:chExt cx="0" cy="0"/>
        </a:xfrm>
      </p:grpSpPr>
      <p:sp>
        <p:nvSpPr>
          <p:cNvPr id="37890" name="Rectangle 1026"/>
          <p:cNvSpPr>
            <a:spLocks noGrp="1" noChangeArrowheads="1"/>
          </p:cNvSpPr>
          <p:nvPr>
            <p:ph type="title"/>
          </p:nvPr>
        </p:nvSpPr>
        <p:spPr bwMode="auto">
          <a:xfrm>
            <a:off x="1371600" y="533400"/>
            <a:ext cx="7543800" cy="1143000"/>
          </a:xfrm>
          <a:prstGeom prst="rect">
            <a:avLst/>
          </a:prstGeom>
          <a:noFill/>
          <a:ln w="9525">
            <a:noFill/>
            <a:miter lim="800000"/>
            <a:headEnd/>
            <a:tailEnd/>
          </a:ln>
          <a:effectLst/>
        </p:spPr>
        <p:txBody>
          <a:bodyPr vert="horz" wrap="square" lIns="92075" tIns="46038" rIns="92075" bIns="46038" numCol="1" anchor="ctr" anchorCtr="0" compatLnSpc="1">
            <a:prstTxWarp prst="textNoShape">
              <a:avLst/>
            </a:prstTxWarp>
          </a:bodyPr>
          <a:lstStyle/>
          <a:p>
            <a:pPr lvl="0"/>
            <a:r>
              <a:rPr lang="en-US" smtClean="0"/>
              <a:t>Click to edit Master title style</a:t>
            </a:r>
          </a:p>
        </p:txBody>
      </p:sp>
      <p:sp>
        <p:nvSpPr>
          <p:cNvPr id="37891" name="Rectangle 1027"/>
          <p:cNvSpPr>
            <a:spLocks noGrp="1" noChangeArrowheads="1"/>
          </p:cNvSpPr>
          <p:nvPr>
            <p:ph type="dt" sz="half" idx="2"/>
          </p:nvPr>
        </p:nvSpPr>
        <p:spPr bwMode="auto">
          <a:xfrm>
            <a:off x="1371600" y="6248400"/>
            <a:ext cx="16764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spcBef>
                <a:spcPct val="50000"/>
              </a:spcBef>
              <a:defRPr sz="1400">
                <a:latin typeface="+mn-lt"/>
              </a:defRPr>
            </a:lvl1pPr>
          </a:lstStyle>
          <a:p>
            <a:endParaRPr lang="en-US" dirty="0">
              <a:solidFill>
                <a:srgbClr val="000000"/>
              </a:solidFill>
            </a:endParaRPr>
          </a:p>
        </p:txBody>
      </p:sp>
      <p:sp>
        <p:nvSpPr>
          <p:cNvPr id="37892" name="Rectangle 1028"/>
          <p:cNvSpPr>
            <a:spLocks noGrp="1" noChangeArrowheads="1"/>
          </p:cNvSpPr>
          <p:nvPr>
            <p:ph type="ftr" sz="quarter" idx="3"/>
          </p:nvPr>
        </p:nvSpPr>
        <p:spPr bwMode="auto">
          <a:xfrm>
            <a:off x="3429000" y="6248400"/>
            <a:ext cx="3429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ctr">
              <a:spcBef>
                <a:spcPct val="50000"/>
              </a:spcBef>
              <a:defRPr sz="1400">
                <a:latin typeface="+mn-lt"/>
              </a:defRPr>
            </a:lvl1pPr>
          </a:lstStyle>
          <a:p>
            <a:endParaRPr lang="en-US" dirty="0">
              <a:solidFill>
                <a:srgbClr val="000000"/>
              </a:solidFill>
            </a:endParaRPr>
          </a:p>
        </p:txBody>
      </p:sp>
      <p:sp>
        <p:nvSpPr>
          <p:cNvPr id="37893" name="Rectangle 1029"/>
          <p:cNvSpPr>
            <a:spLocks noGrp="1" noChangeArrowheads="1"/>
          </p:cNvSpPr>
          <p:nvPr>
            <p:ph type="sldNum" sz="quarter" idx="4"/>
          </p:nvPr>
        </p:nvSpPr>
        <p:spPr bwMode="auto">
          <a:xfrm>
            <a:off x="7239000" y="6248400"/>
            <a:ext cx="1905000" cy="4572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lvl1pPr algn="r">
              <a:spcBef>
                <a:spcPct val="50000"/>
              </a:spcBef>
              <a:defRPr sz="1400">
                <a:latin typeface="+mn-lt"/>
              </a:defRPr>
            </a:lvl1pPr>
          </a:lstStyle>
          <a:p>
            <a:fld id="{35CB91A4-E39A-481F-847D-E1AF708B5833}" type="slidenum">
              <a:rPr lang="en-US">
                <a:solidFill>
                  <a:srgbClr val="000000"/>
                </a:solidFill>
              </a:rPr>
              <a:pPr/>
              <a:t>‹#›</a:t>
            </a:fld>
            <a:endParaRPr lang="en-US" dirty="0">
              <a:solidFill>
                <a:srgbClr val="000000"/>
              </a:solidFill>
            </a:endParaRPr>
          </a:p>
        </p:txBody>
      </p:sp>
      <p:pic>
        <p:nvPicPr>
          <p:cNvPr id="37894" name="Picture 1030" descr="strtegic1"/>
          <p:cNvPicPr>
            <a:picLocks noChangeAspect="1" noChangeArrowheads="1"/>
          </p:cNvPicPr>
          <p:nvPr/>
        </p:nvPicPr>
        <p:blipFill>
          <a:blip r:embed="rId17" cstate="print"/>
          <a:srcRect/>
          <a:stretch>
            <a:fillRect/>
          </a:stretch>
        </p:blipFill>
        <p:spPr bwMode="auto">
          <a:xfrm>
            <a:off x="0" y="0"/>
            <a:ext cx="1219200" cy="6858000"/>
          </a:xfrm>
          <a:prstGeom prst="rect">
            <a:avLst/>
          </a:prstGeom>
          <a:noFill/>
        </p:spPr>
      </p:pic>
      <p:sp>
        <p:nvSpPr>
          <p:cNvPr id="37895" name="Rectangle 1031"/>
          <p:cNvSpPr>
            <a:spLocks noGrp="1" noChangeArrowheads="1"/>
          </p:cNvSpPr>
          <p:nvPr>
            <p:ph type="body" idx="1"/>
          </p:nvPr>
        </p:nvSpPr>
        <p:spPr bwMode="auto">
          <a:xfrm>
            <a:off x="1371600" y="1981200"/>
            <a:ext cx="7620000" cy="4114800"/>
          </a:xfrm>
          <a:prstGeom prst="rect">
            <a:avLst/>
          </a:prstGeom>
          <a:noFill/>
          <a:ln w="12700" cap="sq">
            <a:noFill/>
            <a:miter lim="800000"/>
            <a:headEnd type="none" w="sm" len="sm"/>
            <a:tailEnd type="none" w="sm" len="sm"/>
          </a:ln>
          <a:effectLst/>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Tree>
    <p:extLst>
      <p:ext uri="{BB962C8B-B14F-4D97-AF65-F5344CB8AC3E}">
        <p14:creationId xmlns:p14="http://schemas.microsoft.com/office/powerpoint/2010/main" val="2211275711"/>
      </p:ext>
    </p:extLst>
  </p:cSld>
  <p:clrMap bg1="lt1" tx1="dk1" bg2="lt2" tx2="dk2" accent1="accent1" accent2="accent2" accent3="accent3" accent4="accent4" accent5="accent5" accent6="accent6" hlink="hlink" folHlink="folHlink"/>
  <p:sldLayoutIdLst>
    <p:sldLayoutId id="2147483681" r:id="rId1"/>
    <p:sldLayoutId id="2147483682" r:id="rId2"/>
    <p:sldLayoutId id="2147483683" r:id="rId3"/>
    <p:sldLayoutId id="2147483684" r:id="rId4"/>
    <p:sldLayoutId id="2147483685" r:id="rId5"/>
    <p:sldLayoutId id="2147483686" r:id="rId6"/>
    <p:sldLayoutId id="2147483687" r:id="rId7"/>
    <p:sldLayoutId id="2147483688" r:id="rId8"/>
    <p:sldLayoutId id="2147483689" r:id="rId9"/>
    <p:sldLayoutId id="2147483690" r:id="rId10"/>
    <p:sldLayoutId id="2147483691" r:id="rId11"/>
    <p:sldLayoutId id="2147483692" r:id="rId12"/>
    <p:sldLayoutId id="2147483693" r:id="rId13"/>
    <p:sldLayoutId id="2147483694" r:id="rId14"/>
  </p:sldLayoutIdLst>
  <p:txStyles>
    <p:titleStyle>
      <a:lvl1pPr algn="ctr" rtl="0" fontAlgn="base">
        <a:spcBef>
          <a:spcPct val="0"/>
        </a:spcBef>
        <a:spcAft>
          <a:spcPct val="0"/>
        </a:spcAft>
        <a:defRPr sz="4400">
          <a:solidFill>
            <a:schemeClr val="tx2"/>
          </a:solidFill>
          <a:latin typeface="+mj-lt"/>
          <a:ea typeface="+mj-ea"/>
          <a:cs typeface="+mj-cs"/>
        </a:defRPr>
      </a:lvl1pPr>
      <a:lvl2pPr algn="ctr" rtl="0" fontAlgn="base">
        <a:spcBef>
          <a:spcPct val="0"/>
        </a:spcBef>
        <a:spcAft>
          <a:spcPct val="0"/>
        </a:spcAft>
        <a:defRPr sz="4400">
          <a:solidFill>
            <a:schemeClr val="tx2"/>
          </a:solidFill>
          <a:latin typeface="Times New Roman" charset="0"/>
        </a:defRPr>
      </a:lvl2pPr>
      <a:lvl3pPr algn="ctr" rtl="0" fontAlgn="base">
        <a:spcBef>
          <a:spcPct val="0"/>
        </a:spcBef>
        <a:spcAft>
          <a:spcPct val="0"/>
        </a:spcAft>
        <a:defRPr sz="4400">
          <a:solidFill>
            <a:schemeClr val="tx2"/>
          </a:solidFill>
          <a:latin typeface="Times New Roman" charset="0"/>
        </a:defRPr>
      </a:lvl3pPr>
      <a:lvl4pPr algn="ctr" rtl="0" fontAlgn="base">
        <a:spcBef>
          <a:spcPct val="0"/>
        </a:spcBef>
        <a:spcAft>
          <a:spcPct val="0"/>
        </a:spcAft>
        <a:defRPr sz="4400">
          <a:solidFill>
            <a:schemeClr val="tx2"/>
          </a:solidFill>
          <a:latin typeface="Times New Roman" charset="0"/>
        </a:defRPr>
      </a:lvl4pPr>
      <a:lvl5pPr algn="ctr" rtl="0" fontAlgn="base">
        <a:spcBef>
          <a:spcPct val="0"/>
        </a:spcBef>
        <a:spcAft>
          <a:spcPct val="0"/>
        </a:spcAft>
        <a:defRPr sz="4400">
          <a:solidFill>
            <a:schemeClr val="tx2"/>
          </a:solidFill>
          <a:latin typeface="Times New Roman" charset="0"/>
        </a:defRPr>
      </a:lvl5pPr>
      <a:lvl6pPr marL="457200" algn="ctr" rtl="0" fontAlgn="base">
        <a:spcBef>
          <a:spcPct val="0"/>
        </a:spcBef>
        <a:spcAft>
          <a:spcPct val="0"/>
        </a:spcAft>
        <a:defRPr sz="4400">
          <a:solidFill>
            <a:schemeClr val="tx2"/>
          </a:solidFill>
          <a:latin typeface="Times New Roman" charset="0"/>
        </a:defRPr>
      </a:lvl6pPr>
      <a:lvl7pPr marL="914400" algn="ctr" rtl="0" fontAlgn="base">
        <a:spcBef>
          <a:spcPct val="0"/>
        </a:spcBef>
        <a:spcAft>
          <a:spcPct val="0"/>
        </a:spcAft>
        <a:defRPr sz="4400">
          <a:solidFill>
            <a:schemeClr val="tx2"/>
          </a:solidFill>
          <a:latin typeface="Times New Roman" charset="0"/>
        </a:defRPr>
      </a:lvl7pPr>
      <a:lvl8pPr marL="1371600" algn="ctr" rtl="0" fontAlgn="base">
        <a:spcBef>
          <a:spcPct val="0"/>
        </a:spcBef>
        <a:spcAft>
          <a:spcPct val="0"/>
        </a:spcAft>
        <a:defRPr sz="4400">
          <a:solidFill>
            <a:schemeClr val="tx2"/>
          </a:solidFill>
          <a:latin typeface="Times New Roman" charset="0"/>
        </a:defRPr>
      </a:lvl8pPr>
      <a:lvl9pPr marL="1828800" algn="ctr" rtl="0" fontAlgn="base">
        <a:spcBef>
          <a:spcPct val="0"/>
        </a:spcBef>
        <a:spcAft>
          <a:spcPct val="0"/>
        </a:spcAft>
        <a:defRPr sz="4400">
          <a:solidFill>
            <a:schemeClr val="tx2"/>
          </a:solidFill>
          <a:latin typeface="Times New Roman" charset="0"/>
        </a:defRPr>
      </a:lvl9pPr>
    </p:titleStyle>
    <p:bodyStyle>
      <a:lvl1pPr marL="342900" indent="-342900" algn="l" rtl="0" fontAlgn="base">
        <a:spcBef>
          <a:spcPct val="20000"/>
        </a:spcBef>
        <a:spcAft>
          <a:spcPct val="0"/>
        </a:spcAft>
        <a:buClr>
          <a:schemeClr val="tx2"/>
        </a:buClr>
        <a:buFont typeface="Wingdings" pitchFamily="2" charset="2"/>
        <a:buChar char="w"/>
        <a:defRPr sz="3200">
          <a:solidFill>
            <a:schemeClr val="tx1"/>
          </a:solidFill>
          <a:latin typeface="+mn-lt"/>
          <a:ea typeface="+mn-ea"/>
          <a:cs typeface="+mn-cs"/>
        </a:defRPr>
      </a:lvl1pPr>
      <a:lvl2pPr marL="742950" indent="-285750" algn="l" rtl="0" fontAlgn="base">
        <a:spcBef>
          <a:spcPct val="20000"/>
        </a:spcBef>
        <a:spcAft>
          <a:spcPct val="0"/>
        </a:spcAft>
        <a:buSzPct val="95000"/>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5.jpeg"/><Relationship Id="rId1" Type="http://schemas.openxmlformats.org/officeDocument/2006/relationships/slideLayout" Target="../slideLayouts/slideLayout12.xml"/></Relationships>
</file>

<file path=ppt/slides/_rels/slide11.xml.rels><?xml version="1.0" encoding="UTF-8" standalone="yes"?>
<Relationships xmlns="http://schemas.openxmlformats.org/package/2006/relationships"><Relationship Id="rId2" Type="http://schemas.openxmlformats.org/officeDocument/2006/relationships/image" Target="../media/image16.jpeg"/><Relationship Id="rId1" Type="http://schemas.openxmlformats.org/officeDocument/2006/relationships/slideLayout" Target="../slideLayouts/slideLayout12.xml"/></Relationships>
</file>

<file path=ppt/slides/_rels/slide12.xml.rels><?xml version="1.0" encoding="UTF-8" standalone="yes"?>
<Relationships xmlns="http://schemas.openxmlformats.org/package/2006/relationships"><Relationship Id="rId3" Type="http://schemas.openxmlformats.org/officeDocument/2006/relationships/image" Target="../media/image18.jpeg"/><Relationship Id="rId2" Type="http://schemas.openxmlformats.org/officeDocument/2006/relationships/image" Target="../media/image17.jpeg"/><Relationship Id="rId1" Type="http://schemas.openxmlformats.org/officeDocument/2006/relationships/slideLayout" Target="../slideLayouts/slideLayout4.xml"/></Relationships>
</file>

<file path=ppt/slides/_rels/slide13.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2" Type="http://schemas.openxmlformats.org/officeDocument/2006/relationships/image" Target="../media/image20.jpeg"/><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7.xml"/></Relationships>
</file>

<file path=ppt/slides/_rels/slide18.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2.xml"/></Relationships>
</file>

<file path=ppt/slides/_rels/slide20.xml.rels><?xml version="1.0" encoding="UTF-8" standalone="yes"?>
<Relationships xmlns="http://schemas.openxmlformats.org/package/2006/relationships"><Relationship Id="rId8" Type="http://schemas.openxmlformats.org/officeDocument/2006/relationships/image" Target="../media/image24.png"/><Relationship Id="rId3" Type="http://schemas.openxmlformats.org/officeDocument/2006/relationships/image" Target="../media/image8.png"/><Relationship Id="rId7" Type="http://schemas.openxmlformats.org/officeDocument/2006/relationships/image" Target="../media/image11.png"/><Relationship Id="rId2" Type="http://schemas.openxmlformats.org/officeDocument/2006/relationships/audio" Target="../media/audio4.wav"/><Relationship Id="rId1" Type="http://schemas.openxmlformats.org/officeDocument/2006/relationships/slideLayout" Target="../slideLayouts/slideLayout13.xml"/><Relationship Id="rId6" Type="http://schemas.openxmlformats.org/officeDocument/2006/relationships/image" Target="../media/image10.png"/><Relationship Id="rId5" Type="http://schemas.openxmlformats.org/officeDocument/2006/relationships/image" Target="../media/image9.png"/><Relationship Id="rId4" Type="http://schemas.openxmlformats.org/officeDocument/2006/relationships/image" Target="../media/image23.png"/><Relationship Id="rId9" Type="http://schemas.openxmlformats.org/officeDocument/2006/relationships/image" Target="../media/image12.png"/></Relationships>
</file>

<file path=ppt/slides/_rels/slide21.xml.rels><?xml version="1.0" encoding="UTF-8" standalone="yes"?>
<Relationships xmlns="http://schemas.openxmlformats.org/package/2006/relationships"><Relationship Id="rId2" Type="http://schemas.openxmlformats.org/officeDocument/2006/relationships/image" Target="../media/image25.jpeg"/><Relationship Id="rId1" Type="http://schemas.openxmlformats.org/officeDocument/2006/relationships/slideLayout" Target="../slideLayouts/slideLayout12.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23.xml.rels><?xml version="1.0" encoding="UTF-8" standalone="yes"?>
<Relationships xmlns="http://schemas.openxmlformats.org/package/2006/relationships"><Relationship Id="rId2" Type="http://schemas.openxmlformats.org/officeDocument/2006/relationships/image" Target="../media/image26.jpeg"/><Relationship Id="rId1" Type="http://schemas.openxmlformats.org/officeDocument/2006/relationships/slideLayout" Target="../slideLayouts/slideLayout12.xml"/></Relationships>
</file>

<file path=ppt/slides/_rels/slide24.xml.rels><?xml version="1.0" encoding="UTF-8" standalone="yes"?>
<Relationships xmlns="http://schemas.openxmlformats.org/package/2006/relationships"><Relationship Id="rId2" Type="http://schemas.openxmlformats.org/officeDocument/2006/relationships/image" Target="../media/image27.jpeg"/><Relationship Id="rId1" Type="http://schemas.openxmlformats.org/officeDocument/2006/relationships/slideLayout" Target="../slideLayouts/slideLayout12.xml"/></Relationships>
</file>

<file path=ppt/slides/_rels/slide2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png"/><Relationship Id="rId1" Type="http://schemas.openxmlformats.org/officeDocument/2006/relationships/slideLayout" Target="../slideLayouts/slideLayout12.xml"/><Relationship Id="rId4" Type="http://schemas.openxmlformats.org/officeDocument/2006/relationships/image" Target="../media/image30.png"/></Relationships>
</file>

<file path=ppt/slides/_rels/slide26.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12.xml"/><Relationship Id="rId1" Type="http://schemas.openxmlformats.org/officeDocument/2006/relationships/vmlDrawing" Target="../drawings/vmlDrawing1.vml"/><Relationship Id="rId4" Type="http://schemas.openxmlformats.org/officeDocument/2006/relationships/image" Target="../media/image31.emf"/></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2.xml"/></Relationships>
</file>

<file path=ppt/slides/_rels/slide29.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2.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1.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12.xml"/></Relationships>
</file>

<file path=ppt/slides/_rels/slide32.xml.rels><?xml version="1.0" encoding="UTF-8" standalone="yes"?>
<Relationships xmlns="http://schemas.openxmlformats.org/package/2006/relationships"><Relationship Id="rId2" Type="http://schemas.openxmlformats.org/officeDocument/2006/relationships/image" Target="../media/image35.jpeg"/><Relationship Id="rId1" Type="http://schemas.openxmlformats.org/officeDocument/2006/relationships/slideLayout" Target="../slideLayouts/slideLayout1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2.xml"/></Relationships>
</file>

<file path=ppt/slides/_rels/slide35.xml.rels><?xml version="1.0" encoding="UTF-8" standalone="yes"?>
<Relationships xmlns="http://schemas.openxmlformats.org/package/2006/relationships"><Relationship Id="rId3" Type="http://schemas.openxmlformats.org/officeDocument/2006/relationships/image" Target="../media/image38.jpeg"/><Relationship Id="rId2" Type="http://schemas.openxmlformats.org/officeDocument/2006/relationships/image" Target="../media/image37.jpeg"/><Relationship Id="rId1" Type="http://schemas.openxmlformats.org/officeDocument/2006/relationships/slideLayout" Target="../slideLayouts/slideLayout4.xml"/></Relationships>
</file>

<file path=ppt/slides/_rels/slide36.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6.xml"/><Relationship Id="rId4" Type="http://schemas.openxmlformats.org/officeDocument/2006/relationships/image" Target="../media/image41.png"/></Relationships>
</file>

<file path=ppt/slides/_rels/slide37.xml.rels><?xml version="1.0" encoding="UTF-8" standalone="yes"?>
<Relationships xmlns="http://schemas.openxmlformats.org/package/2006/relationships"><Relationship Id="rId3" Type="http://schemas.openxmlformats.org/officeDocument/2006/relationships/image" Target="../media/image43.jpeg"/><Relationship Id="rId2" Type="http://schemas.openxmlformats.org/officeDocument/2006/relationships/image" Target="../media/image42.jpeg"/><Relationship Id="rId1" Type="http://schemas.openxmlformats.org/officeDocument/2006/relationships/slideLayout" Target="../slideLayouts/slideLayout12.xml"/></Relationships>
</file>

<file path=ppt/slides/_rels/slide38.xml.rels><?xml version="1.0" encoding="UTF-8" standalone="yes"?>
<Relationships xmlns="http://schemas.openxmlformats.org/package/2006/relationships"><Relationship Id="rId3" Type="http://schemas.openxmlformats.org/officeDocument/2006/relationships/image" Target="../media/image44.jpg"/><Relationship Id="rId2" Type="http://schemas.openxmlformats.org/officeDocument/2006/relationships/notesSlide" Target="../notesSlides/notesSlide1.xml"/><Relationship Id="rId1" Type="http://schemas.openxmlformats.org/officeDocument/2006/relationships/slideLayout" Target="../slideLayouts/slideLayout15.xml"/><Relationship Id="rId6" Type="http://schemas.openxmlformats.org/officeDocument/2006/relationships/image" Target="../media/image47.jpg"/><Relationship Id="rId5" Type="http://schemas.openxmlformats.org/officeDocument/2006/relationships/image" Target="../media/image46.jpg"/><Relationship Id="rId4" Type="http://schemas.openxmlformats.org/officeDocument/2006/relationships/image" Target="../media/image45.jpg"/></Relationships>
</file>

<file path=ppt/slides/_rels/slide39.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12.xml"/></Relationships>
</file>

<file path=ppt/slides/_rels/slide4.xml.rels><?xml version="1.0" encoding="UTF-8" standalone="yes"?>
<Relationships xmlns="http://schemas.openxmlformats.org/package/2006/relationships"><Relationship Id="rId3" Type="http://schemas.openxmlformats.org/officeDocument/2006/relationships/audio" Target="../media/audio1.wav"/><Relationship Id="rId2" Type="http://schemas.openxmlformats.org/officeDocument/2006/relationships/audio" Target="../media/audio2.wav"/><Relationship Id="rId1" Type="http://schemas.openxmlformats.org/officeDocument/2006/relationships/slideLayout" Target="../slideLayouts/slideLayout2.xml"/><Relationship Id="rId5" Type="http://schemas.openxmlformats.org/officeDocument/2006/relationships/image" Target="../media/image6.png"/><Relationship Id="rId4" Type="http://schemas.openxmlformats.org/officeDocument/2006/relationships/image" Target="../media/image5.jpeg"/></Relationships>
</file>

<file path=ppt/slides/_rels/slide40.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audio" Target="../media/audio5.wav"/><Relationship Id="rId1" Type="http://schemas.openxmlformats.org/officeDocument/2006/relationships/slideLayout" Target="../slideLayouts/slideLayout14.xml"/><Relationship Id="rId5" Type="http://schemas.openxmlformats.org/officeDocument/2006/relationships/image" Target="../media/image51.jpeg"/><Relationship Id="rId4" Type="http://schemas.openxmlformats.org/officeDocument/2006/relationships/image" Target="../media/image50.jpeg"/></Relationships>
</file>

<file path=ppt/slides/_rels/slide41.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image" Target="../media/image52.png"/><Relationship Id="rId1" Type="http://schemas.openxmlformats.org/officeDocument/2006/relationships/slideLayout" Target="../slideLayouts/slideLayout4.xml"/></Relationships>
</file>

<file path=ppt/slides/_rels/slide42.xml.rels><?xml version="1.0" encoding="UTF-8" standalone="yes"?>
<Relationships xmlns="http://schemas.openxmlformats.org/package/2006/relationships"><Relationship Id="rId3" Type="http://schemas.openxmlformats.org/officeDocument/2006/relationships/image" Target="../media/image55.jpeg"/><Relationship Id="rId2" Type="http://schemas.openxmlformats.org/officeDocument/2006/relationships/image" Target="../media/image54.jpeg"/><Relationship Id="rId1" Type="http://schemas.openxmlformats.org/officeDocument/2006/relationships/slideLayout" Target="../slideLayouts/slideLayout6.xml"/><Relationship Id="rId4" Type="http://schemas.openxmlformats.org/officeDocument/2006/relationships/image" Target="../media/image56.png"/></Relationships>
</file>

<file path=ppt/slides/_rels/slide4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audio" Target="../media/audio6.wav"/><Relationship Id="rId1" Type="http://schemas.openxmlformats.org/officeDocument/2006/relationships/slideLayout" Target="../slideLayouts/slideLayout12.xml"/><Relationship Id="rId6" Type="http://schemas.openxmlformats.org/officeDocument/2006/relationships/image" Target="../media/image60.jpg"/><Relationship Id="rId5" Type="http://schemas.openxmlformats.org/officeDocument/2006/relationships/image" Target="../media/image59.jpg"/><Relationship Id="rId4" Type="http://schemas.openxmlformats.org/officeDocument/2006/relationships/image" Target="../media/image58.jpg"/></Relationships>
</file>

<file path=ppt/slides/_rels/slide44.xml.rels><?xml version="1.0" encoding="UTF-8" standalone="yes"?>
<Relationships xmlns="http://schemas.openxmlformats.org/package/2006/relationships"><Relationship Id="rId8" Type="http://schemas.openxmlformats.org/officeDocument/2006/relationships/image" Target="../media/image67.png"/><Relationship Id="rId13" Type="http://schemas.openxmlformats.org/officeDocument/2006/relationships/image" Target="../media/image72.png"/><Relationship Id="rId3" Type="http://schemas.openxmlformats.org/officeDocument/2006/relationships/image" Target="../media/image62.jpeg"/><Relationship Id="rId7" Type="http://schemas.openxmlformats.org/officeDocument/2006/relationships/image" Target="../media/image66.jpeg"/><Relationship Id="rId12" Type="http://schemas.openxmlformats.org/officeDocument/2006/relationships/image" Target="../media/image71.jpeg"/><Relationship Id="rId2" Type="http://schemas.openxmlformats.org/officeDocument/2006/relationships/image" Target="../media/image61.jpeg"/><Relationship Id="rId1" Type="http://schemas.openxmlformats.org/officeDocument/2006/relationships/slideLayout" Target="../slideLayouts/slideLayout13.xml"/><Relationship Id="rId6" Type="http://schemas.openxmlformats.org/officeDocument/2006/relationships/image" Target="../media/image65.png"/><Relationship Id="rId11" Type="http://schemas.openxmlformats.org/officeDocument/2006/relationships/image" Target="../media/image70.png"/><Relationship Id="rId5" Type="http://schemas.openxmlformats.org/officeDocument/2006/relationships/image" Target="../media/image64.png"/><Relationship Id="rId10" Type="http://schemas.openxmlformats.org/officeDocument/2006/relationships/image" Target="../media/image69.png"/><Relationship Id="rId4" Type="http://schemas.openxmlformats.org/officeDocument/2006/relationships/image" Target="../media/image63.jpeg"/><Relationship Id="rId9" Type="http://schemas.openxmlformats.org/officeDocument/2006/relationships/image" Target="../media/image68.jpeg"/></Relationships>
</file>

<file path=ppt/slides/_rels/slide45.xml.rels><?xml version="1.0" encoding="UTF-8" standalone="yes"?>
<Relationships xmlns="http://schemas.openxmlformats.org/package/2006/relationships"><Relationship Id="rId2" Type="http://schemas.openxmlformats.org/officeDocument/2006/relationships/image" Target="../media/image73.jpeg"/><Relationship Id="rId1" Type="http://schemas.openxmlformats.org/officeDocument/2006/relationships/slideLayout" Target="../slideLayouts/slideLayout4.xml"/></Relationships>
</file>

<file path=ppt/slides/_rels/slide46.xml.rels><?xml version="1.0" encoding="UTF-8" standalone="yes"?>
<Relationships xmlns="http://schemas.openxmlformats.org/package/2006/relationships"><Relationship Id="rId3" Type="http://schemas.openxmlformats.org/officeDocument/2006/relationships/image" Target="../media/image75.jpeg"/><Relationship Id="rId2" Type="http://schemas.openxmlformats.org/officeDocument/2006/relationships/image" Target="../media/image74.jpeg"/><Relationship Id="rId1" Type="http://schemas.openxmlformats.org/officeDocument/2006/relationships/slideLayout" Target="../slideLayouts/slideLayout4.xml"/></Relationships>
</file>

<file path=ppt/slides/_rels/slide47.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audio" Target="../media/audio1.wav"/><Relationship Id="rId1" Type="http://schemas.openxmlformats.org/officeDocument/2006/relationships/slideLayout" Target="../slideLayouts/slideLayout4.xml"/><Relationship Id="rId5" Type="http://schemas.openxmlformats.org/officeDocument/2006/relationships/image" Target="../media/image77.jpeg"/><Relationship Id="rId4" Type="http://schemas.openxmlformats.org/officeDocument/2006/relationships/hyperlink" Target="https://www.youtube.com/watch?v=6i0JPfjEvHI" TargetMode="External"/></Relationships>
</file>

<file path=ppt/slides/_rels/slide48.xml.rels><?xml version="1.0" encoding="UTF-8" standalone="yes"?>
<Relationships xmlns="http://schemas.openxmlformats.org/package/2006/relationships"><Relationship Id="rId3" Type="http://schemas.openxmlformats.org/officeDocument/2006/relationships/hyperlink" Target="https://www.youtube.com/watch?v=vmir6SxYNII" TargetMode="External"/><Relationship Id="rId2" Type="http://schemas.openxmlformats.org/officeDocument/2006/relationships/audio" Target="../media/audio7.wav"/><Relationship Id="rId1" Type="http://schemas.openxmlformats.org/officeDocument/2006/relationships/slideLayout" Target="../slideLayouts/slideLayout4.xml"/><Relationship Id="rId6" Type="http://schemas.openxmlformats.org/officeDocument/2006/relationships/image" Target="../media/image80.jpeg"/><Relationship Id="rId5" Type="http://schemas.openxmlformats.org/officeDocument/2006/relationships/image" Target="../media/image79.jpeg"/><Relationship Id="rId4" Type="http://schemas.openxmlformats.org/officeDocument/2006/relationships/image" Target="../media/image78.jpeg"/></Relationships>
</file>

<file path=ppt/slides/_rels/slide49.xml.rels><?xml version="1.0" encoding="UTF-8" standalone="yes"?>
<Relationships xmlns="http://schemas.openxmlformats.org/package/2006/relationships"><Relationship Id="rId2" Type="http://schemas.openxmlformats.org/officeDocument/2006/relationships/image" Target="../media/image81.jpeg"/><Relationship Id="rId1" Type="http://schemas.openxmlformats.org/officeDocument/2006/relationships/slideLayout" Target="../slideLayouts/slideLayout12.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12.xml"/></Relationships>
</file>

<file path=ppt/slides/_rels/slide51.xml.rels><?xml version="1.0" encoding="UTF-8" standalone="yes"?>
<Relationships xmlns="http://schemas.openxmlformats.org/package/2006/relationships"><Relationship Id="rId3" Type="http://schemas.openxmlformats.org/officeDocument/2006/relationships/audio" Target="../media/audio3.wav"/><Relationship Id="rId2" Type="http://schemas.openxmlformats.org/officeDocument/2006/relationships/audio" Target="../media/audio8.wav"/><Relationship Id="rId1" Type="http://schemas.openxmlformats.org/officeDocument/2006/relationships/slideLayout" Target="../slideLayouts/slideLayout14.xml"/><Relationship Id="rId6" Type="http://schemas.openxmlformats.org/officeDocument/2006/relationships/image" Target="../media/image85.jpeg"/><Relationship Id="rId5" Type="http://schemas.openxmlformats.org/officeDocument/2006/relationships/image" Target="../media/image84.jpeg"/><Relationship Id="rId4" Type="http://schemas.openxmlformats.org/officeDocument/2006/relationships/image" Target="../media/image83.jpeg"/></Relationships>
</file>

<file path=ppt/slides/_rels/slide52.xml.rels><?xml version="1.0" encoding="UTF-8" standalone="yes"?>
<Relationships xmlns="http://schemas.openxmlformats.org/package/2006/relationships"><Relationship Id="rId3" Type="http://schemas.openxmlformats.org/officeDocument/2006/relationships/image" Target="../media/image87.jpeg"/><Relationship Id="rId2" Type="http://schemas.openxmlformats.org/officeDocument/2006/relationships/image" Target="../media/image86.jpeg"/><Relationship Id="rId1" Type="http://schemas.openxmlformats.org/officeDocument/2006/relationships/slideLayout" Target="../slideLayouts/slideLayout12.xml"/><Relationship Id="rId4" Type="http://schemas.openxmlformats.org/officeDocument/2006/relationships/image" Target="../media/image88.jpeg"/></Relationships>
</file>

<file path=ppt/slides/_rels/slide53.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image" Target="../media/image89.png"/><Relationship Id="rId1" Type="http://schemas.openxmlformats.org/officeDocument/2006/relationships/slideLayout" Target="../slideLayouts/slideLayout14.xml"/><Relationship Id="rId4" Type="http://schemas.openxmlformats.org/officeDocument/2006/relationships/image" Target="../media/image91.jpeg"/></Relationships>
</file>

<file path=ppt/slides/_rels/slide5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1.mp3"/><Relationship Id="rId1" Type="http://schemas.microsoft.com/office/2007/relationships/media" Target="../media/media1.mp3"/><Relationship Id="rId4" Type="http://schemas.openxmlformats.org/officeDocument/2006/relationships/image" Target="../media/image92.png"/></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2.xml"/></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1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3.xml.rels><?xml version="1.0" encoding="UTF-8" standalone="yes"?>
<Relationships xmlns="http://schemas.openxmlformats.org/package/2006/relationships"><Relationship Id="rId3" Type="http://schemas.openxmlformats.org/officeDocument/2006/relationships/image" Target="../media/image93.png"/><Relationship Id="rId2" Type="http://schemas.openxmlformats.org/officeDocument/2006/relationships/audio" Target="../media/audio9.wav"/><Relationship Id="rId1" Type="http://schemas.openxmlformats.org/officeDocument/2006/relationships/slideLayout" Target="../slideLayouts/slideLayout4.xml"/><Relationship Id="rId4" Type="http://schemas.openxmlformats.org/officeDocument/2006/relationships/image" Target="../media/image94.jpeg"/></Relationships>
</file>

<file path=ppt/slides/_rels/slide64.xml.rels><?xml version="1.0" encoding="UTF-8" standalone="yes"?>
<Relationships xmlns="http://schemas.openxmlformats.org/package/2006/relationships"><Relationship Id="rId2" Type="http://schemas.openxmlformats.org/officeDocument/2006/relationships/image" Target="../media/image95.jpeg"/><Relationship Id="rId1" Type="http://schemas.openxmlformats.org/officeDocument/2006/relationships/slideLayout" Target="../slideLayouts/slideLayout12.xml"/></Relationships>
</file>

<file path=ppt/slides/_rels/slide65.xml.rels><?xml version="1.0" encoding="UTF-8" standalone="yes"?>
<Relationships xmlns="http://schemas.openxmlformats.org/package/2006/relationships"><Relationship Id="rId2" Type="http://schemas.openxmlformats.org/officeDocument/2006/relationships/image" Target="../media/image96.png"/><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3" Type="http://schemas.openxmlformats.org/officeDocument/2006/relationships/image" Target="../media/image98.jpeg"/><Relationship Id="rId2" Type="http://schemas.openxmlformats.org/officeDocument/2006/relationships/image" Target="../media/image97.jpeg"/><Relationship Id="rId1" Type="http://schemas.openxmlformats.org/officeDocument/2006/relationships/slideLayout" Target="../slideLayouts/slideLayout4.xml"/></Relationships>
</file>

<file path=ppt/slides/_rels/slide67.xml.rels><?xml version="1.0" encoding="UTF-8" standalone="yes"?>
<Relationships xmlns="http://schemas.openxmlformats.org/package/2006/relationships"><Relationship Id="rId3" Type="http://schemas.openxmlformats.org/officeDocument/2006/relationships/image" Target="../media/image99.jp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68.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15.xml"/></Relationships>
</file>

<file path=ppt/slides/_rels/slide69.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15.xml"/></Relationships>
</file>

<file path=ppt/slides/_rels/slide7.xml.rels><?xml version="1.0" encoding="UTF-8" standalone="yes"?>
<Relationships xmlns="http://schemas.openxmlformats.org/package/2006/relationships"><Relationship Id="rId8" Type="http://schemas.openxmlformats.org/officeDocument/2006/relationships/image" Target="../media/image13.png"/><Relationship Id="rId3" Type="http://schemas.openxmlformats.org/officeDocument/2006/relationships/image" Target="../media/image8.png"/><Relationship Id="rId7" Type="http://schemas.openxmlformats.org/officeDocument/2006/relationships/image" Target="../media/image12.png"/><Relationship Id="rId2" Type="http://schemas.openxmlformats.org/officeDocument/2006/relationships/audio" Target="../media/audio3.wav"/><Relationship Id="rId1" Type="http://schemas.openxmlformats.org/officeDocument/2006/relationships/slideLayout" Target="../slideLayouts/slideLayout13.xml"/><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png"/></Relationships>
</file>

<file path=ppt/slides/_rels/slide70.xml.rels><?xml version="1.0" encoding="UTF-8" standalone="yes"?>
<Relationships xmlns="http://schemas.openxmlformats.org/package/2006/relationships"><Relationship Id="rId3" Type="http://schemas.openxmlformats.org/officeDocument/2006/relationships/image" Target="../media/image100.jpg"/><Relationship Id="rId2" Type="http://schemas.openxmlformats.org/officeDocument/2006/relationships/notesSlide" Target="../notesSlides/notesSlide5.xml"/><Relationship Id="rId1" Type="http://schemas.openxmlformats.org/officeDocument/2006/relationships/slideLayout" Target="../slideLayouts/slideLayout15.xml"/><Relationship Id="rId5" Type="http://schemas.openxmlformats.org/officeDocument/2006/relationships/image" Target="../media/image102.jpg"/><Relationship Id="rId4" Type="http://schemas.openxmlformats.org/officeDocument/2006/relationships/image" Target="../media/image101.jpg"/></Relationships>
</file>

<file path=ppt/slides/_rels/slide7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15.xml"/></Relationships>
</file>

<file path=ppt/slides/_rels/slide72.xml.rels><?xml version="1.0" encoding="UTF-8" standalone="yes"?>
<Relationships xmlns="http://schemas.openxmlformats.org/package/2006/relationships"><Relationship Id="rId2" Type="http://schemas.openxmlformats.org/officeDocument/2006/relationships/notesSlide" Target="../notesSlides/notesSlide7.xml"/><Relationship Id="rId1" Type="http://schemas.openxmlformats.org/officeDocument/2006/relationships/slideLayout" Target="../slideLayouts/slideLayout15.xml"/></Relationships>
</file>

<file path=ppt/slides/_rels/slide73.xml.rels><?xml version="1.0" encoding="UTF-8" standalone="yes"?>
<Relationships xmlns="http://schemas.openxmlformats.org/package/2006/relationships"><Relationship Id="rId3" Type="http://schemas.openxmlformats.org/officeDocument/2006/relationships/image" Target="../media/image103.png"/><Relationship Id="rId2" Type="http://schemas.openxmlformats.org/officeDocument/2006/relationships/notesSlide" Target="../notesSlides/notesSlide8.xml"/><Relationship Id="rId1" Type="http://schemas.openxmlformats.org/officeDocument/2006/relationships/slideLayout" Target="../slideLayouts/slideLayout15.xml"/><Relationship Id="rId4" Type="http://schemas.openxmlformats.org/officeDocument/2006/relationships/image" Target="../media/image104.jpg"/></Relationships>
</file>

<file path=ppt/slides/_rels/slide74.xml.rels><?xml version="1.0" encoding="UTF-8" standalone="yes"?>
<Relationships xmlns="http://schemas.openxmlformats.org/package/2006/relationships"><Relationship Id="rId3" Type="http://schemas.openxmlformats.org/officeDocument/2006/relationships/image" Target="../media/image105.jpg"/><Relationship Id="rId2" Type="http://schemas.openxmlformats.org/officeDocument/2006/relationships/notesSlide" Target="../notesSlides/notesSlide9.xml"/><Relationship Id="rId1" Type="http://schemas.openxmlformats.org/officeDocument/2006/relationships/slideLayout" Target="../slideLayouts/slideLayout15.xml"/></Relationships>
</file>

<file path=ppt/slides/_rels/slide75.xml.rels><?xml version="1.0" encoding="UTF-8" standalone="yes"?>
<Relationships xmlns="http://schemas.openxmlformats.org/package/2006/relationships"><Relationship Id="rId3" Type="http://schemas.openxmlformats.org/officeDocument/2006/relationships/image" Target="../media/image106.jpg"/><Relationship Id="rId2" Type="http://schemas.openxmlformats.org/officeDocument/2006/relationships/notesSlide" Target="../notesSlides/notesSlide10.xml"/><Relationship Id="rId1" Type="http://schemas.openxmlformats.org/officeDocument/2006/relationships/slideLayout" Target="../slideLayouts/slideLayout15.xml"/><Relationship Id="rId4" Type="http://schemas.openxmlformats.org/officeDocument/2006/relationships/image" Target="../media/image107.jpg"/></Relationships>
</file>

<file path=ppt/slides/_rels/slide76.xml.rels><?xml version="1.0" encoding="UTF-8" standalone="yes"?>
<Relationships xmlns="http://schemas.openxmlformats.org/package/2006/relationships"><Relationship Id="rId3" Type="http://schemas.openxmlformats.org/officeDocument/2006/relationships/hyperlink" Target="https://www.youtube.com/watch?v=SdFwEfoIM3E" TargetMode="External"/><Relationship Id="rId2" Type="http://schemas.openxmlformats.org/officeDocument/2006/relationships/notesSlide" Target="../notesSlides/notesSlide11.xml"/><Relationship Id="rId1" Type="http://schemas.openxmlformats.org/officeDocument/2006/relationships/slideLayout" Target="../slideLayouts/slideLayout15.xml"/><Relationship Id="rId4" Type="http://schemas.openxmlformats.org/officeDocument/2006/relationships/hyperlink" Target="https://www.youtube.com/watch?v=zpRMJxiOyk0" TargetMode="External"/></Relationships>
</file>

<file path=ppt/slides/_rels/slide77.xml.rels><?xml version="1.0" encoding="UTF-8" standalone="yes"?>
<Relationships xmlns="http://schemas.openxmlformats.org/package/2006/relationships"><Relationship Id="rId3" Type="http://schemas.openxmlformats.org/officeDocument/2006/relationships/image" Target="../media/image108.jpg"/><Relationship Id="rId2" Type="http://schemas.openxmlformats.org/officeDocument/2006/relationships/notesSlide" Target="../notesSlides/notesSlide12.xml"/><Relationship Id="rId1" Type="http://schemas.openxmlformats.org/officeDocument/2006/relationships/slideLayout" Target="../slideLayouts/slideLayout15.xml"/><Relationship Id="rId4" Type="http://schemas.openxmlformats.org/officeDocument/2006/relationships/image" Target="../media/image109.jpg"/></Relationships>
</file>

<file path=ppt/slides/_rels/slide78.xml.rels><?xml version="1.0" encoding="UTF-8" standalone="yes"?>
<Relationships xmlns="http://schemas.openxmlformats.org/package/2006/relationships"><Relationship Id="rId2" Type="http://schemas.openxmlformats.org/officeDocument/2006/relationships/image" Target="../media/image110.png"/><Relationship Id="rId1" Type="http://schemas.openxmlformats.org/officeDocument/2006/relationships/slideLayout" Target="../slideLayouts/slideLayout12.xml"/></Relationships>
</file>

<file path=ppt/slides/_rels/slide79.xml.rels><?xml version="1.0" encoding="UTF-8" standalone="yes"?>
<Relationships xmlns="http://schemas.openxmlformats.org/package/2006/relationships"><Relationship Id="rId3" Type="http://schemas.openxmlformats.org/officeDocument/2006/relationships/image" Target="../media/image112.jpeg"/><Relationship Id="rId2" Type="http://schemas.openxmlformats.org/officeDocument/2006/relationships/image" Target="../media/image111.jpeg"/><Relationship Id="rId1" Type="http://schemas.openxmlformats.org/officeDocument/2006/relationships/slideLayout" Target="../slideLayouts/slideLayout12.xml"/><Relationship Id="rId4" Type="http://schemas.openxmlformats.org/officeDocument/2006/relationships/image" Target="../media/image113.jpeg"/></Relationships>
</file>

<file path=ppt/slides/_rels/slide8.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2.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1.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audio" Target="../media/audio2.wav"/><Relationship Id="rId1" Type="http://schemas.openxmlformats.org/officeDocument/2006/relationships/slideLayout" Target="../slideLayouts/slideLayout4.xml"/><Relationship Id="rId4" Type="http://schemas.openxmlformats.org/officeDocument/2006/relationships/image" Target="../media/image115.jpeg"/></Relationships>
</file>

<file path=ppt/slides/_rels/slide82.xml.rels><?xml version="1.0" encoding="UTF-8" standalone="yes"?>
<Relationships xmlns="http://schemas.openxmlformats.org/package/2006/relationships"><Relationship Id="rId3" Type="http://schemas.openxmlformats.org/officeDocument/2006/relationships/image" Target="../media/image116.jpeg"/><Relationship Id="rId2" Type="http://schemas.openxmlformats.org/officeDocument/2006/relationships/audio" Target="../media/audio10.wav"/><Relationship Id="rId1" Type="http://schemas.openxmlformats.org/officeDocument/2006/relationships/slideLayout" Target="../slideLayouts/slideLayout12.xml"/></Relationships>
</file>

<file path=ppt/slides/_rels/slide83.xml.rels><?xml version="1.0" encoding="UTF-8" standalone="yes"?>
<Relationships xmlns="http://schemas.openxmlformats.org/package/2006/relationships"><Relationship Id="rId2" Type="http://schemas.openxmlformats.org/officeDocument/2006/relationships/image" Target="../media/image117.jpeg"/><Relationship Id="rId1" Type="http://schemas.openxmlformats.org/officeDocument/2006/relationships/slideLayout" Target="../slideLayouts/slideLayout12.xml"/></Relationships>
</file>

<file path=ppt/slides/_rels/slide84.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12.xml"/><Relationship Id="rId1" Type="http://schemas.openxmlformats.org/officeDocument/2006/relationships/vmlDrawing" Target="../drawings/vmlDrawing2.vml"/><Relationship Id="rId4" Type="http://schemas.openxmlformats.org/officeDocument/2006/relationships/image" Target="../media/image118.emf"/></Relationships>
</file>

<file path=ppt/slides/_rels/slide85.xml.rels><?xml version="1.0" encoding="UTF-8" standalone="yes"?>
<Relationships xmlns="http://schemas.openxmlformats.org/package/2006/relationships"><Relationship Id="rId2" Type="http://schemas.openxmlformats.org/officeDocument/2006/relationships/image" Target="../media/image119.png"/><Relationship Id="rId1" Type="http://schemas.openxmlformats.org/officeDocument/2006/relationships/slideLayout" Target="../slideLayouts/slideLayout7.xml"/></Relationships>
</file>

<file path=ppt/slides/_rels/slide86.xml.rels><?xml version="1.0" encoding="UTF-8" standalone="yes"?>
<Relationships xmlns="http://schemas.openxmlformats.org/package/2006/relationships"><Relationship Id="rId2" Type="http://schemas.openxmlformats.org/officeDocument/2006/relationships/image" Target="../media/image120.jpeg"/><Relationship Id="rId1" Type="http://schemas.openxmlformats.org/officeDocument/2006/relationships/slideLayout" Target="../slideLayouts/slideLayout4.xml"/></Relationships>
</file>

<file path=ppt/slides/_rels/slide87.xml.rels><?xml version="1.0" encoding="UTF-8" standalone="yes"?>
<Relationships xmlns="http://schemas.openxmlformats.org/package/2006/relationships"><Relationship Id="rId2" Type="http://schemas.openxmlformats.org/officeDocument/2006/relationships/image" Target="../media/image121.png"/><Relationship Id="rId1" Type="http://schemas.openxmlformats.org/officeDocument/2006/relationships/slideLayout" Target="../slideLayouts/slideLayout4.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9.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90.xml.rels><?xml version="1.0" encoding="UTF-8" standalone="yes"?>
<Relationships xmlns="http://schemas.openxmlformats.org/package/2006/relationships"><Relationship Id="rId2" Type="http://schemas.openxmlformats.org/officeDocument/2006/relationships/image" Target="../media/image123.png"/><Relationship Id="rId1" Type="http://schemas.openxmlformats.org/officeDocument/2006/relationships/slideLayout" Target="../slideLayouts/slideLayout7.xml"/></Relationships>
</file>

<file path=ppt/slides/_rels/slide9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4.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7.xml"/></Relationships>
</file>

<file path=ppt/slides/_rels/slide95.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7.xml"/></Relationships>
</file>

<file path=ppt/slides/_rels/slide96.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7.xml"/></Relationships>
</file>

<file path=ppt/slides/_rels/slide97.xml.rels><?xml version="1.0" encoding="UTF-8" standalone="yes"?>
<Relationships xmlns="http://schemas.openxmlformats.org/package/2006/relationships"><Relationship Id="rId2" Type="http://schemas.openxmlformats.org/officeDocument/2006/relationships/image" Target="../media/image22.jpg"/><Relationship Id="rId1" Type="http://schemas.openxmlformats.org/officeDocument/2006/relationships/slideLayout" Target="../slideLayouts/slideLayout2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866" name="Rectangle 2"/>
          <p:cNvSpPr>
            <a:spLocks noGrp="1" noChangeArrowheads="1"/>
          </p:cNvSpPr>
          <p:nvPr>
            <p:ph type="ctrTitle"/>
          </p:nvPr>
        </p:nvSpPr>
        <p:spPr>
          <a:xfrm>
            <a:off x="3505200" y="152400"/>
            <a:ext cx="5410200" cy="4495800"/>
          </a:xfrm>
          <a:effectLst>
            <a:outerShdw dist="35921" dir="2700000" algn="ctr" rotWithShape="0">
              <a:srgbClr val="996600">
                <a:alpha val="50000"/>
              </a:srgbClr>
            </a:outerShdw>
          </a:effectLst>
        </p:spPr>
        <p:txBody>
          <a:bodyPr/>
          <a:lstStyle/>
          <a:p>
            <a:r>
              <a:rPr lang="en-US" sz="9200" dirty="0">
                <a:solidFill>
                  <a:srgbClr val="333399"/>
                </a:solidFill>
                <a:latin typeface="Lombardic Narrow" pitchFamily="2" charset="0"/>
              </a:rPr>
              <a:t>1914-1918:</a:t>
            </a:r>
            <a:r>
              <a:rPr lang="en-US" sz="9200" dirty="0">
                <a:latin typeface="Lombardic Narrow" pitchFamily="2" charset="0"/>
              </a:rPr>
              <a:t/>
            </a:r>
            <a:br>
              <a:rPr lang="en-US" sz="9200" dirty="0">
                <a:latin typeface="Lombardic Narrow" pitchFamily="2" charset="0"/>
              </a:rPr>
            </a:br>
            <a:r>
              <a:rPr lang="en-US" sz="8400" dirty="0">
                <a:latin typeface="Lombardic Narrow" pitchFamily="2" charset="0"/>
              </a:rPr>
              <a:t>The World</a:t>
            </a:r>
            <a:br>
              <a:rPr lang="en-US" sz="8400" dirty="0">
                <a:latin typeface="Lombardic Narrow" pitchFamily="2" charset="0"/>
              </a:rPr>
            </a:br>
            <a:r>
              <a:rPr lang="en-US" sz="8400" dirty="0">
                <a:latin typeface="Lombardic Narrow" pitchFamily="2" charset="0"/>
              </a:rPr>
              <a:t>at War</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1" presetClass="entr" presetSubtype="0" fill="hold" grpId="0" nodeType="clickEffect">
                                  <p:stCondLst>
                                    <p:cond delay="0"/>
                                  </p:stCondLst>
                                  <p:iterate type="lt">
                                    <p:tmPct val="5000"/>
                                  </p:iterate>
                                  <p:childTnLst>
                                    <p:set>
                                      <p:cBhvr>
                                        <p:cTn id="6" dur="1" fill="hold">
                                          <p:stCondLst>
                                            <p:cond delay="0"/>
                                          </p:stCondLst>
                                        </p:cTn>
                                        <p:tgtEl>
                                          <p:spTgt spid="36866"/>
                                        </p:tgtEl>
                                        <p:attrNameLst>
                                          <p:attrName>style.visibility</p:attrName>
                                        </p:attrNameLst>
                                      </p:cBhvr>
                                      <p:to>
                                        <p:strVal val="visible"/>
                                      </p:to>
                                    </p:set>
                                    <p:anim calcmode="lin" valueType="num">
                                      <p:cBhvr>
                                        <p:cTn id="7" dur="1000" fill="hold"/>
                                        <p:tgtEl>
                                          <p:spTgt spid="36866"/>
                                        </p:tgtEl>
                                        <p:attrNameLst>
                                          <p:attrName>ppt_w</p:attrName>
                                        </p:attrNameLst>
                                      </p:cBhvr>
                                      <p:tavLst>
                                        <p:tav tm="0">
                                          <p:val>
                                            <p:fltVal val="0"/>
                                          </p:val>
                                        </p:tav>
                                        <p:tav tm="100000">
                                          <p:val>
                                            <p:strVal val="#ppt_w"/>
                                          </p:val>
                                        </p:tav>
                                      </p:tavLst>
                                    </p:anim>
                                    <p:anim calcmode="lin" valueType="num">
                                      <p:cBhvr>
                                        <p:cTn id="8" dur="1000" fill="hold"/>
                                        <p:tgtEl>
                                          <p:spTgt spid="36866"/>
                                        </p:tgtEl>
                                        <p:attrNameLst>
                                          <p:attrName>ppt_h</p:attrName>
                                        </p:attrNameLst>
                                      </p:cBhvr>
                                      <p:tavLst>
                                        <p:tav tm="0">
                                          <p:val>
                                            <p:fltVal val="0"/>
                                          </p:val>
                                        </p:tav>
                                        <p:tav tm="100000">
                                          <p:val>
                                            <p:strVal val="#ppt_h"/>
                                          </p:val>
                                        </p:tav>
                                      </p:tavLst>
                                    </p:anim>
                                    <p:anim calcmode="lin" valueType="num">
                                      <p:cBhvr>
                                        <p:cTn id="9" dur="1000" fill="hold"/>
                                        <p:tgtEl>
                                          <p:spTgt spid="36866"/>
                                        </p:tgtEl>
                                        <p:attrNameLst>
                                          <p:attrName>style.rotation</p:attrName>
                                        </p:attrNameLst>
                                      </p:cBhvr>
                                      <p:tavLst>
                                        <p:tav tm="0">
                                          <p:val>
                                            <p:fltVal val="90"/>
                                          </p:val>
                                        </p:tav>
                                        <p:tav tm="100000">
                                          <p:val>
                                            <p:fltVal val="0"/>
                                          </p:val>
                                        </p:tav>
                                      </p:tavLst>
                                    </p:anim>
                                    <p:animEffect transition="in" filter="fade">
                                      <p:cBhvr>
                                        <p:cTn id="10" dur="1000"/>
                                        <p:tgtEl>
                                          <p:spTgt spid="36866"/>
                                        </p:tgtEl>
                                      </p:cBhvr>
                                    </p:animEffect>
                                  </p:childTnLst>
                                  <p:subTnLst>
                                    <p:audio>
                                      <p:cMediaNode>
                                        <p:cTn display="0" masterRel="sameClick">
                                          <p:stCondLst>
                                            <p:cond evt="begin" delay="0">
                                              <p:tn val="5"/>
                                            </p:cond>
                                          </p:stCondLst>
                                          <p:endCondLst>
                                            <p:cond evt="onStopAudio" delay="0">
                                              <p:tgtEl>
                                                <p:sldTgt/>
                                              </p:tgtEl>
                                            </p:cond>
                                          </p:endCondLst>
                                        </p:cTn>
                                        <p:tgtEl>
                                          <p:sndTgt r:embed="rId2" name="mchnguns[1].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86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4930" name="Text Box 2"/>
          <p:cNvSpPr txBox="1">
            <a:spLocks noChangeArrowheads="1"/>
          </p:cNvSpPr>
          <p:nvPr/>
        </p:nvSpPr>
        <p:spPr bwMode="auto">
          <a:xfrm>
            <a:off x="1371600" y="212725"/>
            <a:ext cx="7620000" cy="1311275"/>
          </a:xfrm>
          <a:prstGeom prst="rect">
            <a:avLst/>
          </a:prstGeom>
          <a:noFill/>
          <a:ln w="9525">
            <a:noFill/>
            <a:miter lim="800000"/>
            <a:headEnd/>
            <a:tailEnd/>
          </a:ln>
          <a:effectLst>
            <a:outerShdw dist="35921" dir="2700000" algn="ctr" rotWithShape="0">
              <a:srgbClr val="000066"/>
            </a:outerShdw>
          </a:effectLst>
        </p:spPr>
        <p:txBody>
          <a:bodyPr>
            <a:spAutoFit/>
          </a:bodyPr>
          <a:lstStyle/>
          <a:p>
            <a:pPr algn="ctr">
              <a:spcBef>
                <a:spcPct val="50000"/>
              </a:spcBef>
            </a:pPr>
            <a:r>
              <a:rPr lang="en-US" sz="4000" b="1" dirty="0">
                <a:solidFill>
                  <a:srgbClr val="996600"/>
                </a:solidFill>
                <a:latin typeface="Comic Sans MS" pitchFamily="66" charset="0"/>
              </a:rPr>
              <a:t>Archduke Franz Ferdinand &amp; His Family</a:t>
            </a:r>
          </a:p>
        </p:txBody>
      </p:sp>
      <p:pic>
        <p:nvPicPr>
          <p:cNvPr id="124933" name="Picture 5" descr="Archduke Ferdinand &amp; His Family"/>
          <p:cNvPicPr>
            <a:picLocks noGrp="1" noChangeAspect="1" noChangeArrowheads="1"/>
          </p:cNvPicPr>
          <p:nvPr>
            <p:ph/>
          </p:nvPr>
        </p:nvPicPr>
        <p:blipFill>
          <a:blip r:embed="rId2" cstate="print"/>
          <a:srcRect/>
          <a:stretch>
            <a:fillRect/>
          </a:stretch>
        </p:blipFill>
        <p:spPr>
          <a:xfrm>
            <a:off x="2514600" y="1676400"/>
            <a:ext cx="5410200" cy="4826000"/>
          </a:xfrm>
          <a:noFill/>
          <a:ln w="9525" cap="flat">
            <a:solidFill>
              <a:srgbClr val="664400"/>
            </a:solidFill>
            <a:headEnd w="med" len="med"/>
            <a:tailEnd w="med" len="med"/>
          </a:ln>
        </p:spPr>
      </p:pic>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6194" name="Text Box 2"/>
          <p:cNvSpPr txBox="1">
            <a:spLocks noChangeArrowheads="1"/>
          </p:cNvSpPr>
          <p:nvPr/>
        </p:nvSpPr>
        <p:spPr bwMode="auto">
          <a:xfrm>
            <a:off x="1371600" y="212725"/>
            <a:ext cx="7620000" cy="701675"/>
          </a:xfrm>
          <a:prstGeom prst="rect">
            <a:avLst/>
          </a:prstGeom>
          <a:noFill/>
          <a:ln w="9525">
            <a:noFill/>
            <a:miter lim="800000"/>
            <a:headEnd/>
            <a:tailEnd/>
          </a:ln>
          <a:effectLst>
            <a:outerShdw dist="35921" dir="2700000" algn="ctr" rotWithShape="0">
              <a:srgbClr val="000066"/>
            </a:outerShdw>
          </a:effectLst>
        </p:spPr>
        <p:txBody>
          <a:bodyPr>
            <a:spAutoFit/>
          </a:bodyPr>
          <a:lstStyle/>
          <a:p>
            <a:pPr algn="ctr">
              <a:spcBef>
                <a:spcPct val="50000"/>
              </a:spcBef>
            </a:pPr>
            <a:r>
              <a:rPr lang="en-US" sz="4000" b="1" dirty="0">
                <a:solidFill>
                  <a:srgbClr val="996600"/>
                </a:solidFill>
                <a:latin typeface="Comic Sans MS" pitchFamily="66" charset="0"/>
              </a:rPr>
              <a:t>The Assassination:  Sarajevo</a:t>
            </a:r>
          </a:p>
        </p:txBody>
      </p:sp>
      <p:pic>
        <p:nvPicPr>
          <p:cNvPr id="136197" name="Picture 5" descr="Sarajevo Assassination-sketch"/>
          <p:cNvPicPr>
            <a:picLocks noGrp="1" noChangeAspect="1" noChangeArrowheads="1"/>
          </p:cNvPicPr>
          <p:nvPr>
            <p:ph/>
          </p:nvPr>
        </p:nvPicPr>
        <p:blipFill>
          <a:blip r:embed="rId2" cstate="print">
            <a:lum contrast="6000"/>
          </a:blip>
          <a:srcRect/>
          <a:stretch>
            <a:fillRect/>
          </a:stretch>
        </p:blipFill>
        <p:spPr>
          <a:xfrm>
            <a:off x="2438400" y="1143000"/>
            <a:ext cx="5638800" cy="5387975"/>
          </a:xfrm>
          <a:noFill/>
          <a:ln w="9525" cap="flat">
            <a:solidFill>
              <a:srgbClr val="664400"/>
            </a:solidFill>
            <a:headEnd w="med" len="med"/>
            <a:tailEnd w="med" len="med"/>
          </a:ln>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4146" name="Text Box 2"/>
          <p:cNvSpPr txBox="1">
            <a:spLocks noChangeArrowheads="1"/>
          </p:cNvSpPr>
          <p:nvPr/>
        </p:nvSpPr>
        <p:spPr bwMode="auto">
          <a:xfrm>
            <a:off x="381000" y="212725"/>
            <a:ext cx="8610600" cy="793750"/>
          </a:xfrm>
          <a:prstGeom prst="rect">
            <a:avLst/>
          </a:prstGeom>
          <a:noFill/>
          <a:ln w="9525">
            <a:noFill/>
            <a:miter lim="800000"/>
            <a:headEnd/>
            <a:tailEnd/>
          </a:ln>
          <a:effectLst>
            <a:outerShdw dist="35921" dir="2700000" algn="ctr" rotWithShape="0">
              <a:srgbClr val="333399"/>
            </a:outerShdw>
          </a:effectLst>
        </p:spPr>
        <p:txBody>
          <a:bodyPr wrap="square">
            <a:spAutoFit/>
          </a:bodyPr>
          <a:lstStyle/>
          <a:p>
            <a:pPr>
              <a:spcBef>
                <a:spcPct val="50000"/>
              </a:spcBef>
            </a:pPr>
            <a:r>
              <a:rPr lang="en-US" sz="4600" b="1" dirty="0">
                <a:solidFill>
                  <a:srgbClr val="996600"/>
                </a:solidFill>
                <a:latin typeface="Comic Sans MS" pitchFamily="66" charset="0"/>
              </a:rPr>
              <a:t>    The Assassin:</a:t>
            </a:r>
            <a:endParaRPr lang="en-US" sz="4600" b="1" dirty="0">
              <a:solidFill>
                <a:srgbClr val="1B1B53"/>
              </a:solidFill>
              <a:latin typeface="Comic Sans MS" pitchFamily="66" charset="0"/>
            </a:endParaRPr>
          </a:p>
        </p:txBody>
      </p:sp>
      <p:pic>
        <p:nvPicPr>
          <p:cNvPr id="134149" name="Picture 5" descr="Assassination-Princips Caught"/>
          <p:cNvPicPr>
            <a:picLocks noGrp="1" noChangeAspect="1" noChangeArrowheads="1"/>
          </p:cNvPicPr>
          <p:nvPr>
            <p:ph sz="half" idx="1"/>
          </p:nvPr>
        </p:nvPicPr>
        <p:blipFill>
          <a:blip r:embed="rId2" cstate="print">
            <a:lum bright="6000" contrast="6000"/>
          </a:blip>
          <a:srcRect l="4384" t="4109" r="2443" b="10959"/>
          <a:stretch>
            <a:fillRect/>
          </a:stretch>
        </p:blipFill>
        <p:spPr>
          <a:xfrm>
            <a:off x="1409700" y="1091813"/>
            <a:ext cx="4114800" cy="3292475"/>
          </a:xfrm>
          <a:noFill/>
          <a:ln w="9525" cap="flat">
            <a:solidFill>
              <a:srgbClr val="664400"/>
            </a:solidFill>
            <a:headEnd w="med" len="med"/>
            <a:tailEnd w="med" len="med"/>
          </a:ln>
        </p:spPr>
      </p:pic>
      <p:pic>
        <p:nvPicPr>
          <p:cNvPr id="134151" name="Picture 7" descr="Gavrilo Princip"/>
          <p:cNvPicPr>
            <a:picLocks noGrp="1" noChangeAspect="1" noChangeArrowheads="1"/>
          </p:cNvPicPr>
          <p:nvPr>
            <p:ph sz="half" idx="2"/>
          </p:nvPr>
        </p:nvPicPr>
        <p:blipFill>
          <a:blip r:embed="rId3" cstate="print">
            <a:lum contrast="6000"/>
          </a:blip>
          <a:srcRect/>
          <a:stretch>
            <a:fillRect/>
          </a:stretch>
        </p:blipFill>
        <p:spPr>
          <a:xfrm>
            <a:off x="5715000" y="3810000"/>
            <a:ext cx="3124200" cy="3048000"/>
          </a:xfrm>
          <a:noFill/>
          <a:ln w="9525" cap="flat">
            <a:solidFill>
              <a:srgbClr val="664400"/>
            </a:solidFill>
            <a:headEnd w="med" len="med"/>
            <a:tailEnd w="med" len="med"/>
          </a:ln>
        </p:spPr>
      </p:pic>
      <p:sp>
        <p:nvSpPr>
          <p:cNvPr id="134154" name="Line 10"/>
          <p:cNvSpPr>
            <a:spLocks noChangeShapeType="1"/>
          </p:cNvSpPr>
          <p:nvPr/>
        </p:nvSpPr>
        <p:spPr bwMode="auto">
          <a:xfrm flipH="1" flipV="1">
            <a:off x="5029200" y="2971800"/>
            <a:ext cx="1219200" cy="1143000"/>
          </a:xfrm>
          <a:prstGeom prst="line">
            <a:avLst/>
          </a:prstGeom>
          <a:noFill/>
          <a:ln w="38100" cap="sq">
            <a:solidFill>
              <a:srgbClr val="E61F0A"/>
            </a:solidFill>
            <a:round/>
            <a:headEnd type="none" w="sm" len="sm"/>
            <a:tailEnd type="triangle" w="sm" len="sm"/>
          </a:ln>
          <a:effectLst/>
        </p:spPr>
        <p:txBody>
          <a:bodyPr wrap="none"/>
          <a:lstStyle/>
          <a:p>
            <a:endParaRPr lang="en-US" dirty="0"/>
          </a:p>
        </p:txBody>
      </p:sp>
      <p:sp>
        <p:nvSpPr>
          <p:cNvPr id="134155" name="Rectangle 11"/>
          <p:cNvSpPr>
            <a:spLocks noChangeArrowheads="1"/>
          </p:cNvSpPr>
          <p:nvPr/>
        </p:nvSpPr>
        <p:spPr bwMode="auto">
          <a:xfrm>
            <a:off x="5524500" y="476528"/>
            <a:ext cx="3619500" cy="3108543"/>
          </a:xfrm>
          <a:prstGeom prst="rect">
            <a:avLst/>
          </a:prstGeom>
          <a:noFill/>
          <a:ln w="12700" cap="sq">
            <a:noFill/>
            <a:miter lim="800000"/>
            <a:headEnd type="none" w="sm" len="sm"/>
            <a:tailEnd type="none" w="sm" len="sm"/>
          </a:ln>
          <a:effectLst>
            <a:outerShdw dist="35921" dir="2700000" algn="ctr" rotWithShape="0">
              <a:srgbClr val="996600"/>
            </a:outerShdw>
          </a:effectLst>
        </p:spPr>
        <p:txBody>
          <a:bodyPr wrap="square">
            <a:spAutoFit/>
          </a:bodyPr>
          <a:lstStyle/>
          <a:p>
            <a:r>
              <a:rPr lang="en-US" sz="2800" b="1" dirty="0" err="1" smtClean="0">
                <a:solidFill>
                  <a:srgbClr val="1B1B53"/>
                </a:solidFill>
                <a:latin typeface="Comic Sans MS" pitchFamily="66" charset="0"/>
              </a:rPr>
              <a:t>Gavrilo</a:t>
            </a:r>
            <a:r>
              <a:rPr lang="en-US" sz="2800" b="1" dirty="0" smtClean="0">
                <a:solidFill>
                  <a:srgbClr val="1B1B53"/>
                </a:solidFill>
                <a:latin typeface="Comic Sans MS" pitchFamily="66" charset="0"/>
              </a:rPr>
              <a:t> </a:t>
            </a:r>
            <a:r>
              <a:rPr lang="en-US" sz="2800" b="1" dirty="0" err="1" smtClean="0">
                <a:solidFill>
                  <a:srgbClr val="1B1B53"/>
                </a:solidFill>
                <a:latin typeface="Comic Sans MS" pitchFamily="66" charset="0"/>
              </a:rPr>
              <a:t>Princip</a:t>
            </a:r>
            <a:r>
              <a:rPr lang="en-US" sz="2800" b="1" dirty="0" smtClean="0">
                <a:solidFill>
                  <a:srgbClr val="1B1B53"/>
                </a:solidFill>
                <a:latin typeface="Comic Sans MS" pitchFamily="66" charset="0"/>
              </a:rPr>
              <a:t>?</a:t>
            </a:r>
          </a:p>
          <a:p>
            <a:r>
              <a:rPr lang="en-US" sz="2800" b="1" dirty="0" smtClean="0">
                <a:solidFill>
                  <a:srgbClr val="1B1B53"/>
                </a:solidFill>
                <a:latin typeface="Comic Sans MS" pitchFamily="66" charset="0"/>
              </a:rPr>
              <a:t>Accounts claim this is him, but others say it was one of his accomplices after throwing a grenade.</a:t>
            </a:r>
            <a:endParaRPr lang="en-US" sz="2800" b="1" dirty="0">
              <a:solidFill>
                <a:srgbClr val="1B1B53"/>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withEffect">
                                  <p:stCondLst>
                                    <p:cond delay="0"/>
                                  </p:stCondLst>
                                  <p:childTnLst>
                                    <p:set>
                                      <p:cBhvr>
                                        <p:cTn id="6" dur="1" fill="hold">
                                          <p:stCondLst>
                                            <p:cond delay="0"/>
                                          </p:stCondLst>
                                        </p:cTn>
                                        <p:tgtEl>
                                          <p:spTgt spid="134149"/>
                                        </p:tgtEl>
                                        <p:attrNameLst>
                                          <p:attrName>style.visibility</p:attrName>
                                        </p:attrNameLst>
                                      </p:cBhvr>
                                      <p:to>
                                        <p:strVal val="visible"/>
                                      </p:to>
                                    </p:set>
                                    <p:animEffect transition="in" filter="fade">
                                      <p:cBhvr>
                                        <p:cTn id="7" dur="2000"/>
                                        <p:tgtEl>
                                          <p:spTgt spid="134149"/>
                                        </p:tgtEl>
                                      </p:cBhvr>
                                    </p:animEffect>
                                  </p:childTnLst>
                                </p:cTn>
                              </p:par>
                            </p:childTnLst>
                          </p:cTn>
                        </p:par>
                        <p:par>
                          <p:cTn id="8" fill="hold">
                            <p:stCondLst>
                              <p:cond delay="2000"/>
                            </p:stCondLst>
                            <p:childTnLst>
                              <p:par>
                                <p:cTn id="9" presetID="9" presetClass="entr" presetSubtype="0" fill="hold" nodeType="afterEffect">
                                  <p:stCondLst>
                                    <p:cond delay="0"/>
                                  </p:stCondLst>
                                  <p:childTnLst>
                                    <p:set>
                                      <p:cBhvr>
                                        <p:cTn id="10" dur="1" fill="hold">
                                          <p:stCondLst>
                                            <p:cond delay="0"/>
                                          </p:stCondLst>
                                        </p:cTn>
                                        <p:tgtEl>
                                          <p:spTgt spid="134151"/>
                                        </p:tgtEl>
                                        <p:attrNameLst>
                                          <p:attrName>style.visibility</p:attrName>
                                        </p:attrNameLst>
                                      </p:cBhvr>
                                      <p:to>
                                        <p:strVal val="visible"/>
                                      </p:to>
                                    </p:set>
                                    <p:animEffect transition="in" filter="dissolve">
                                      <p:cBhvr>
                                        <p:cTn id="11" dur="2000"/>
                                        <p:tgtEl>
                                          <p:spTgt spid="134151"/>
                                        </p:tgtEl>
                                      </p:cBhvr>
                                    </p:animEffect>
                                  </p:childTnLst>
                                </p:cTn>
                              </p:par>
                              <p:par>
                                <p:cTn id="12" presetID="9" presetClass="entr" presetSubtype="0" fill="hold" grpId="0" nodeType="withEffect">
                                  <p:stCondLst>
                                    <p:cond delay="0"/>
                                  </p:stCondLst>
                                  <p:childTnLst>
                                    <p:set>
                                      <p:cBhvr>
                                        <p:cTn id="13" dur="1" fill="hold">
                                          <p:stCondLst>
                                            <p:cond delay="0"/>
                                          </p:stCondLst>
                                        </p:cTn>
                                        <p:tgtEl>
                                          <p:spTgt spid="134154"/>
                                        </p:tgtEl>
                                        <p:attrNameLst>
                                          <p:attrName>style.visibility</p:attrName>
                                        </p:attrNameLst>
                                      </p:cBhvr>
                                      <p:to>
                                        <p:strVal val="visible"/>
                                      </p:to>
                                    </p:set>
                                    <p:animEffect transition="in" filter="dissolve">
                                      <p:cBhvr>
                                        <p:cTn id="14" dur="2000"/>
                                        <p:tgtEl>
                                          <p:spTgt spid="134154"/>
                                        </p:tgtEl>
                                      </p:cBhvr>
                                    </p:animEffect>
                                  </p:childTnLst>
                                </p:cTn>
                              </p:par>
                            </p:childTnLst>
                          </p:cTn>
                        </p:par>
                        <p:par>
                          <p:cTn id="15" fill="hold">
                            <p:stCondLst>
                              <p:cond delay="4000"/>
                            </p:stCondLst>
                            <p:childTnLst>
                              <p:par>
                                <p:cTn id="16" presetID="31" presetClass="entr" presetSubtype="0" fill="hold" grpId="0" nodeType="afterEffect">
                                  <p:stCondLst>
                                    <p:cond delay="0"/>
                                  </p:stCondLst>
                                  <p:iterate type="lt">
                                    <p:tmPct val="5000"/>
                                  </p:iterate>
                                  <p:childTnLst>
                                    <p:set>
                                      <p:cBhvr>
                                        <p:cTn id="17" dur="1" fill="hold">
                                          <p:stCondLst>
                                            <p:cond delay="0"/>
                                          </p:stCondLst>
                                        </p:cTn>
                                        <p:tgtEl>
                                          <p:spTgt spid="134155"/>
                                        </p:tgtEl>
                                        <p:attrNameLst>
                                          <p:attrName>style.visibility</p:attrName>
                                        </p:attrNameLst>
                                      </p:cBhvr>
                                      <p:to>
                                        <p:strVal val="visible"/>
                                      </p:to>
                                    </p:set>
                                    <p:anim calcmode="lin" valueType="num">
                                      <p:cBhvr>
                                        <p:cTn id="18" dur="500" fill="hold"/>
                                        <p:tgtEl>
                                          <p:spTgt spid="134155"/>
                                        </p:tgtEl>
                                        <p:attrNameLst>
                                          <p:attrName>ppt_w</p:attrName>
                                        </p:attrNameLst>
                                      </p:cBhvr>
                                      <p:tavLst>
                                        <p:tav tm="0">
                                          <p:val>
                                            <p:fltVal val="0"/>
                                          </p:val>
                                        </p:tav>
                                        <p:tav tm="100000">
                                          <p:val>
                                            <p:strVal val="#ppt_w"/>
                                          </p:val>
                                        </p:tav>
                                      </p:tavLst>
                                    </p:anim>
                                    <p:anim calcmode="lin" valueType="num">
                                      <p:cBhvr>
                                        <p:cTn id="19" dur="500" fill="hold"/>
                                        <p:tgtEl>
                                          <p:spTgt spid="134155"/>
                                        </p:tgtEl>
                                        <p:attrNameLst>
                                          <p:attrName>ppt_h</p:attrName>
                                        </p:attrNameLst>
                                      </p:cBhvr>
                                      <p:tavLst>
                                        <p:tav tm="0">
                                          <p:val>
                                            <p:fltVal val="0"/>
                                          </p:val>
                                        </p:tav>
                                        <p:tav tm="100000">
                                          <p:val>
                                            <p:strVal val="#ppt_h"/>
                                          </p:val>
                                        </p:tav>
                                      </p:tavLst>
                                    </p:anim>
                                    <p:anim calcmode="lin" valueType="num">
                                      <p:cBhvr>
                                        <p:cTn id="20" dur="500" fill="hold"/>
                                        <p:tgtEl>
                                          <p:spTgt spid="134155"/>
                                        </p:tgtEl>
                                        <p:attrNameLst>
                                          <p:attrName>style.rotation</p:attrName>
                                        </p:attrNameLst>
                                      </p:cBhvr>
                                      <p:tavLst>
                                        <p:tav tm="0">
                                          <p:val>
                                            <p:fltVal val="90"/>
                                          </p:val>
                                        </p:tav>
                                        <p:tav tm="100000">
                                          <p:val>
                                            <p:fltVal val="0"/>
                                          </p:val>
                                        </p:tav>
                                      </p:tavLst>
                                    </p:anim>
                                    <p:animEffect transition="in" filter="fade">
                                      <p:cBhvr>
                                        <p:cTn id="21" dur="500"/>
                                        <p:tgtEl>
                                          <p:spTgt spid="13415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4154" grpId="0" animBg="1"/>
      <p:bldP spid="134155"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1295400" y="914400"/>
            <a:ext cx="7772400" cy="5827016"/>
          </a:xfrm>
          <a:prstGeom prst="rect">
            <a:avLst/>
          </a:prstGeom>
        </p:spPr>
      </p:pic>
      <p:sp>
        <p:nvSpPr>
          <p:cNvPr id="3" name="TextBox 2"/>
          <p:cNvSpPr txBox="1"/>
          <p:nvPr/>
        </p:nvSpPr>
        <p:spPr>
          <a:xfrm>
            <a:off x="1676400" y="228600"/>
            <a:ext cx="7239000" cy="461665"/>
          </a:xfrm>
          <a:prstGeom prst="rect">
            <a:avLst/>
          </a:prstGeom>
          <a:noFill/>
        </p:spPr>
        <p:txBody>
          <a:bodyPr wrap="square" rtlCol="0">
            <a:spAutoFit/>
          </a:bodyPr>
          <a:lstStyle/>
          <a:p>
            <a:r>
              <a:rPr lang="en-US" b="1" dirty="0" smtClean="0">
                <a:latin typeface="Comic Sans MS" panose="030F0702030302020204" pitchFamily="66" charset="0"/>
              </a:rPr>
              <a:t>The car is in a museum in Vienna, Austria.</a:t>
            </a:r>
            <a:endParaRPr lang="en-US" b="1" dirty="0">
              <a:latin typeface="Comic Sans MS" panose="030F0702030302020204" pitchFamily="66" charset="0"/>
            </a:endParaRPr>
          </a:p>
        </p:txBody>
      </p:sp>
    </p:spTree>
    <p:extLst>
      <p:ext uri="{BB962C8B-B14F-4D97-AF65-F5344CB8AC3E}">
        <p14:creationId xmlns:p14="http://schemas.microsoft.com/office/powerpoint/2010/main" val="41245148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3" presetClass="exit" presetSubtype="10" fill="hold" nodeType="clickEffect">
                                  <p:stCondLst>
                                    <p:cond delay="0"/>
                                  </p:stCondLst>
                                  <p:childTnLst>
                                    <p:animEffect transition="out" filter="blinds(horizontal)">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sz="half" idx="4294967295"/>
          </p:nvPr>
        </p:nvPicPr>
        <p:blipFill>
          <a:blip r:embed="rId2" cstate="print">
            <a:extLst>
              <a:ext uri="{28A0092B-C50C-407E-A947-70E740481C1C}">
                <a14:useLocalDpi xmlns:a14="http://schemas.microsoft.com/office/drawing/2010/main" val="0"/>
              </a:ext>
            </a:extLst>
          </a:blip>
          <a:stretch>
            <a:fillRect/>
          </a:stretch>
        </p:blipFill>
        <p:spPr>
          <a:xfrm rot="5400000">
            <a:off x="2298699" y="444501"/>
            <a:ext cx="6248401" cy="5969000"/>
          </a:xfrm>
          <a:prstGeom prst="rect">
            <a:avLst/>
          </a:prstGeom>
        </p:spPr>
      </p:pic>
    </p:spTree>
    <p:extLst>
      <p:ext uri="{BB962C8B-B14F-4D97-AF65-F5344CB8AC3E}">
        <p14:creationId xmlns:p14="http://schemas.microsoft.com/office/powerpoint/2010/main" val="14498362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after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6066" name="Text Box 2"/>
          <p:cNvSpPr txBox="1">
            <a:spLocks noChangeArrowheads="1"/>
          </p:cNvSpPr>
          <p:nvPr/>
        </p:nvSpPr>
        <p:spPr bwMode="auto">
          <a:xfrm>
            <a:off x="1257300" y="6927"/>
            <a:ext cx="7886700" cy="1323439"/>
          </a:xfrm>
          <a:prstGeom prst="rect">
            <a:avLst/>
          </a:prstGeom>
          <a:noFill/>
          <a:ln w="9525">
            <a:noFill/>
            <a:miter lim="800000"/>
            <a:headEnd/>
            <a:tailEnd/>
          </a:ln>
          <a:effectLst>
            <a:outerShdw dist="35921" dir="2700000" algn="ctr" rotWithShape="0">
              <a:srgbClr val="000066"/>
            </a:outerShdw>
          </a:effectLst>
        </p:spPr>
        <p:txBody>
          <a:bodyPr wrap="square">
            <a:spAutoFit/>
          </a:bodyPr>
          <a:lstStyle/>
          <a:p>
            <a:pPr algn="ctr">
              <a:spcBef>
                <a:spcPct val="50000"/>
              </a:spcBef>
            </a:pPr>
            <a:r>
              <a:rPr lang="en-US" sz="4000" b="1" dirty="0">
                <a:solidFill>
                  <a:srgbClr val="996600"/>
                </a:solidFill>
                <a:latin typeface="Comic Sans MS" pitchFamily="66" charset="0"/>
              </a:rPr>
              <a:t>Who’s To Blame</a:t>
            </a:r>
            <a:r>
              <a:rPr lang="en-US" sz="4000" b="1" dirty="0" smtClean="0">
                <a:solidFill>
                  <a:srgbClr val="996600"/>
                </a:solidFill>
                <a:latin typeface="Comic Sans MS" pitchFamily="66" charset="0"/>
              </a:rPr>
              <a:t>? </a:t>
            </a:r>
          </a:p>
          <a:p>
            <a:pPr algn="ctr">
              <a:spcBef>
                <a:spcPts val="0"/>
              </a:spcBef>
            </a:pPr>
            <a:r>
              <a:rPr lang="en-US" sz="4000" b="1" dirty="0" smtClean="0">
                <a:solidFill>
                  <a:srgbClr val="996600"/>
                </a:solidFill>
                <a:latin typeface="Comic Sans MS" pitchFamily="66" charset="0"/>
              </a:rPr>
              <a:t>Is it fair to blame anyone?</a:t>
            </a:r>
            <a:endParaRPr lang="en-US" sz="4000" b="1" dirty="0">
              <a:solidFill>
                <a:srgbClr val="996600"/>
              </a:solidFill>
              <a:latin typeface="Comic Sans MS" pitchFamily="66" charset="0"/>
            </a:endParaRPr>
          </a:p>
        </p:txBody>
      </p:sp>
      <p:pic>
        <p:nvPicPr>
          <p:cNvPr id="3" name="Picture 2"/>
          <p:cNvPicPr>
            <a:picLocks noChangeAspect="1"/>
          </p:cNvPicPr>
          <p:nvPr/>
        </p:nvPicPr>
        <p:blipFill>
          <a:blip r:embed="rId2"/>
          <a:stretch>
            <a:fillRect/>
          </a:stretch>
        </p:blipFill>
        <p:spPr>
          <a:xfrm>
            <a:off x="1257300" y="1375452"/>
            <a:ext cx="7886700" cy="5461766"/>
          </a:xfrm>
          <a:prstGeom prst="rect">
            <a:avLst/>
          </a:prstGeom>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0"/>
            <a:ext cx="7543800" cy="838200"/>
          </a:xfrm>
        </p:spPr>
        <p:txBody>
          <a:bodyPr/>
          <a:lstStyle/>
          <a:p>
            <a:r>
              <a:rPr lang="en-US" b="1" dirty="0" smtClean="0">
                <a:effectLst>
                  <a:outerShdw blurRad="38100" dist="38100" dir="2700000" algn="tl">
                    <a:srgbClr val="000000">
                      <a:alpha val="43137"/>
                    </a:srgbClr>
                  </a:outerShdw>
                </a:effectLst>
                <a:latin typeface="Comic Sans MS" pitchFamily="66" charset="0"/>
              </a:rPr>
              <a:t>Collapse to War</a:t>
            </a:r>
            <a:endParaRPr lang="en-US" b="1" dirty="0">
              <a:effectLst>
                <a:outerShdw blurRad="38100" dist="38100" dir="2700000" algn="tl">
                  <a:srgbClr val="000000">
                    <a:alpha val="43137"/>
                  </a:srgbClr>
                </a:outerShdw>
              </a:effectLst>
              <a:latin typeface="Comic Sans MS" pitchFamily="66" charset="0"/>
            </a:endParaRPr>
          </a:p>
        </p:txBody>
      </p:sp>
      <p:sp>
        <p:nvSpPr>
          <p:cNvPr id="3" name="Content Placeholder 2"/>
          <p:cNvSpPr>
            <a:spLocks noGrp="1"/>
          </p:cNvSpPr>
          <p:nvPr>
            <p:ph idx="1"/>
          </p:nvPr>
        </p:nvSpPr>
        <p:spPr>
          <a:xfrm>
            <a:off x="1371600" y="762000"/>
            <a:ext cx="7620000" cy="4114800"/>
          </a:xfrm>
        </p:spPr>
        <p:txBody>
          <a:bodyPr/>
          <a:lstStyle/>
          <a:p>
            <a:r>
              <a:rPr lang="en-US" sz="2800" b="1" dirty="0" smtClean="0">
                <a:solidFill>
                  <a:srgbClr val="1B1B53"/>
                </a:solidFill>
                <a:latin typeface="Comic Sans MS" pitchFamily="66" charset="0"/>
              </a:rPr>
              <a:t>Austria issues </a:t>
            </a:r>
            <a:r>
              <a:rPr lang="en-US" sz="2800" b="1" i="1" dirty="0" smtClean="0">
                <a:solidFill>
                  <a:srgbClr val="1B1B53"/>
                </a:solidFill>
                <a:latin typeface="Comic Sans MS" pitchFamily="66" charset="0"/>
              </a:rPr>
              <a:t>ultimatum to SERBIA</a:t>
            </a:r>
          </a:p>
          <a:p>
            <a:r>
              <a:rPr lang="en-US" sz="2800" b="1" dirty="0" smtClean="0">
                <a:solidFill>
                  <a:srgbClr val="1B1B53"/>
                </a:solidFill>
                <a:latin typeface="Comic Sans MS" pitchFamily="66" charset="0"/>
              </a:rPr>
              <a:t>Serbia rejects it counting on Russian support.</a:t>
            </a:r>
          </a:p>
          <a:p>
            <a:r>
              <a:rPr lang="en-US" sz="2800" b="1" dirty="0" smtClean="0">
                <a:solidFill>
                  <a:srgbClr val="1B1B53"/>
                </a:solidFill>
                <a:latin typeface="Comic Sans MS" pitchFamily="66" charset="0"/>
              </a:rPr>
              <a:t>July 28 1914 Austria declares war.</a:t>
            </a:r>
          </a:p>
          <a:p>
            <a:r>
              <a:rPr lang="en-US" sz="2800" b="1" dirty="0" smtClean="0">
                <a:solidFill>
                  <a:srgbClr val="1B1B53"/>
                </a:solidFill>
                <a:latin typeface="Comic Sans MS" pitchFamily="66" charset="0"/>
              </a:rPr>
              <a:t>Serbia turns to Russia who </a:t>
            </a:r>
            <a:r>
              <a:rPr lang="en-US" sz="2800" b="1" i="1" dirty="0" smtClean="0">
                <a:solidFill>
                  <a:srgbClr val="1B1B53"/>
                </a:solidFill>
                <a:latin typeface="Comic Sans MS" pitchFamily="66" charset="0"/>
              </a:rPr>
              <a:t>mobilizes </a:t>
            </a:r>
            <a:r>
              <a:rPr lang="en-US" sz="2800" b="1" dirty="0" smtClean="0">
                <a:solidFill>
                  <a:srgbClr val="1B1B53"/>
                </a:solidFill>
                <a:latin typeface="Comic Sans MS" pitchFamily="66" charset="0"/>
              </a:rPr>
              <a:t>troops along German border</a:t>
            </a:r>
          </a:p>
          <a:p>
            <a:r>
              <a:rPr lang="en-US" sz="2800" b="1" dirty="0" smtClean="0">
                <a:solidFill>
                  <a:srgbClr val="1B1B53"/>
                </a:solidFill>
                <a:latin typeface="Comic Sans MS" pitchFamily="66" charset="0"/>
              </a:rPr>
              <a:t>August 1</a:t>
            </a:r>
            <a:r>
              <a:rPr lang="en-US" sz="2800" b="1" baseline="30000" dirty="0" smtClean="0">
                <a:solidFill>
                  <a:srgbClr val="1B1B53"/>
                </a:solidFill>
                <a:latin typeface="Comic Sans MS" pitchFamily="66" charset="0"/>
              </a:rPr>
              <a:t>st</a:t>
            </a:r>
            <a:r>
              <a:rPr lang="en-US" sz="2800" b="1" dirty="0" smtClean="0">
                <a:solidFill>
                  <a:srgbClr val="1B1B53"/>
                </a:solidFill>
                <a:latin typeface="Comic Sans MS" pitchFamily="66" charset="0"/>
              </a:rPr>
              <a:t> Germany declares war on Russia and next day on France (implement Schlieffen Plan)</a:t>
            </a:r>
          </a:p>
          <a:p>
            <a:r>
              <a:rPr lang="en-US" sz="2800" b="1" dirty="0" smtClean="0">
                <a:solidFill>
                  <a:srgbClr val="1B1B53"/>
                </a:solidFill>
                <a:latin typeface="Comic Sans MS" pitchFamily="66" charset="0"/>
              </a:rPr>
              <a:t>To invade France, Germany goes thru Belgium (violates neutrality).</a:t>
            </a:r>
          </a:p>
          <a:p>
            <a:r>
              <a:rPr lang="en-US" sz="2800" b="1" dirty="0" smtClean="0">
                <a:solidFill>
                  <a:srgbClr val="1B1B53"/>
                </a:solidFill>
                <a:latin typeface="Comic Sans MS" pitchFamily="66" charset="0"/>
              </a:rPr>
              <a:t>August 4</a:t>
            </a:r>
            <a:r>
              <a:rPr lang="en-US" sz="2800" b="1" baseline="30000" dirty="0" smtClean="0">
                <a:solidFill>
                  <a:srgbClr val="1B1B53"/>
                </a:solidFill>
                <a:latin typeface="Comic Sans MS" pitchFamily="66" charset="0"/>
              </a:rPr>
              <a:t>th</a:t>
            </a:r>
            <a:r>
              <a:rPr lang="en-US" sz="2800" b="1" dirty="0" smtClean="0">
                <a:solidFill>
                  <a:srgbClr val="1B1B53"/>
                </a:solidFill>
                <a:latin typeface="Comic Sans MS" pitchFamily="66" charset="0"/>
              </a:rPr>
              <a:t> Britain declares war on Germany</a:t>
            </a:r>
          </a:p>
          <a:p>
            <a:endParaRPr lang="en-US" sz="2800" b="1" dirty="0">
              <a:solidFill>
                <a:srgbClr val="1B1B53"/>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barn(inVertical)">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barn(inVertical)">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barn(inVertical)">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barn(inVertical)">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barn(inVertical)">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barn(inVertical)">
                                      <p:cBhvr>
                                        <p:cTn id="32" dur="500"/>
                                        <p:tgtEl>
                                          <p:spTgt spid="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3">
                                            <p:txEl>
                                              <p:pRg st="6" end="6"/>
                                            </p:txEl>
                                          </p:spTgt>
                                        </p:tgtEl>
                                        <p:attrNameLst>
                                          <p:attrName>style.visibility</p:attrName>
                                        </p:attrNameLst>
                                      </p:cBhvr>
                                      <p:to>
                                        <p:strVal val="visible"/>
                                      </p:to>
                                    </p:set>
                                    <p:animEffect transition="in" filter="barn(inVertical)">
                                      <p:cBhvr>
                                        <p:cTn id="37" dur="500"/>
                                        <p:tgtEl>
                                          <p:spTgt spid="3">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bg>
      <p:bgPr>
        <a:blipFill dpi="0" rotWithShape="0">
          <a:blip r:embed="rId2">
            <a:alphaModFix amt="31000"/>
            <a:lum/>
          </a:blip>
          <a:srcRect/>
          <a:stretch>
            <a:fillRect t="-2000" b="-2000"/>
          </a:stretch>
        </a:blipFill>
        <a:effectLst/>
      </p:bgPr>
    </p:bg>
    <p:spTree>
      <p:nvGrpSpPr>
        <p:cNvPr id="1" name=""/>
        <p:cNvGrpSpPr/>
        <p:nvPr/>
      </p:nvGrpSpPr>
      <p:grpSpPr>
        <a:xfrm>
          <a:off x="0" y="0"/>
          <a:ext cx="0" cy="0"/>
          <a:chOff x="0" y="0"/>
          <a:chExt cx="0" cy="0"/>
        </a:xfrm>
      </p:grpSpPr>
      <p:sp>
        <p:nvSpPr>
          <p:cNvPr id="2" name="Content Placeholder 1"/>
          <p:cNvSpPr>
            <a:spLocks noGrp="1"/>
          </p:cNvSpPr>
          <p:nvPr>
            <p:ph/>
          </p:nvPr>
        </p:nvSpPr>
        <p:spPr>
          <a:xfrm>
            <a:off x="0" y="381000"/>
            <a:ext cx="9144000" cy="5562600"/>
          </a:xfrm>
        </p:spPr>
        <p:txBody>
          <a:bodyPr/>
          <a:lstStyle/>
          <a:p>
            <a:r>
              <a:rPr lang="en-US" sz="2400" dirty="0">
                <a:solidFill>
                  <a:srgbClr val="3B3B3B"/>
                </a:solidFill>
                <a:effectLst>
                  <a:outerShdw blurRad="38100" dist="38100" dir="2700000" algn="tl">
                    <a:srgbClr val="000000">
                      <a:alpha val="43137"/>
                    </a:srgbClr>
                  </a:outerShdw>
                </a:effectLst>
                <a:latin typeface="Verdana"/>
              </a:rPr>
              <a:t>Germany, Austria and Italy are standing together in the middle of a pub when Serbia bumps into Austria and spills Austria’s pint.</a:t>
            </a:r>
          </a:p>
          <a:p>
            <a:r>
              <a:rPr lang="en-US" sz="2400" dirty="0">
                <a:solidFill>
                  <a:srgbClr val="3B3B3B"/>
                </a:solidFill>
                <a:effectLst>
                  <a:outerShdw blurRad="38100" dist="38100" dir="2700000" algn="tl">
                    <a:srgbClr val="000000">
                      <a:alpha val="43137"/>
                    </a:srgbClr>
                  </a:outerShdw>
                </a:effectLst>
                <a:latin typeface="Verdana"/>
              </a:rPr>
              <a:t>Austria demands Serbia buy it a whole new suit because of the new beer stains on its trouser leg.</a:t>
            </a:r>
          </a:p>
          <a:p>
            <a:r>
              <a:rPr lang="en-US" sz="2400" dirty="0">
                <a:solidFill>
                  <a:srgbClr val="3B3B3B"/>
                </a:solidFill>
                <a:effectLst>
                  <a:outerShdw blurRad="38100" dist="38100" dir="2700000" algn="tl">
                    <a:srgbClr val="000000">
                      <a:alpha val="43137"/>
                    </a:srgbClr>
                  </a:outerShdw>
                </a:effectLst>
                <a:latin typeface="Verdana"/>
              </a:rPr>
              <a:t>Germany expresses its support for Austria’s point of view.</a:t>
            </a:r>
          </a:p>
          <a:p>
            <a:r>
              <a:rPr lang="en-US" sz="2400" dirty="0">
                <a:solidFill>
                  <a:srgbClr val="3B3B3B"/>
                </a:solidFill>
                <a:effectLst>
                  <a:outerShdw blurRad="38100" dist="38100" dir="2700000" algn="tl">
                    <a:srgbClr val="000000">
                      <a:alpha val="43137"/>
                    </a:srgbClr>
                  </a:outerShdw>
                </a:effectLst>
                <a:latin typeface="Verdana"/>
              </a:rPr>
              <a:t>Britain recommends that everyone calm down a bit.</a:t>
            </a:r>
          </a:p>
          <a:p>
            <a:r>
              <a:rPr lang="en-US" sz="2400" dirty="0">
                <a:solidFill>
                  <a:srgbClr val="3B3B3B"/>
                </a:solidFill>
                <a:effectLst>
                  <a:outerShdw blurRad="38100" dist="38100" dir="2700000" algn="tl">
                    <a:srgbClr val="000000">
                      <a:alpha val="43137"/>
                    </a:srgbClr>
                  </a:outerShdw>
                </a:effectLst>
                <a:latin typeface="Verdana"/>
              </a:rPr>
              <a:t>Serbia points out that it can’t afford a whole suit, but offers to pay for the cleaning of Austria’s trousers.</a:t>
            </a:r>
          </a:p>
          <a:p>
            <a:r>
              <a:rPr lang="en-US" sz="2400" dirty="0">
                <a:solidFill>
                  <a:srgbClr val="3B3B3B"/>
                </a:solidFill>
                <a:effectLst>
                  <a:outerShdw blurRad="38100" dist="38100" dir="2700000" algn="tl">
                    <a:srgbClr val="000000">
                      <a:alpha val="43137"/>
                    </a:srgbClr>
                  </a:outerShdw>
                </a:effectLst>
                <a:latin typeface="Verdana"/>
              </a:rPr>
              <a:t>Russia and Serbia look at Austria.</a:t>
            </a:r>
          </a:p>
          <a:p>
            <a:r>
              <a:rPr lang="en-US" sz="2400" dirty="0">
                <a:solidFill>
                  <a:srgbClr val="3B3B3B"/>
                </a:solidFill>
                <a:effectLst>
                  <a:outerShdw blurRad="38100" dist="38100" dir="2700000" algn="tl">
                    <a:srgbClr val="000000">
                      <a:alpha val="43137"/>
                    </a:srgbClr>
                  </a:outerShdw>
                </a:effectLst>
                <a:latin typeface="Verdana"/>
              </a:rPr>
              <a:t>Austria asks Serbia who it’s looking at.</a:t>
            </a:r>
          </a:p>
          <a:p>
            <a:r>
              <a:rPr lang="en-US" sz="2400" dirty="0">
                <a:solidFill>
                  <a:srgbClr val="3B3B3B"/>
                </a:solidFill>
                <a:effectLst>
                  <a:outerShdw blurRad="38100" dist="38100" dir="2700000" algn="tl">
                    <a:srgbClr val="000000">
                      <a:alpha val="43137"/>
                    </a:srgbClr>
                  </a:outerShdw>
                </a:effectLst>
                <a:latin typeface="Verdana"/>
              </a:rPr>
              <a:t>Russia suggests that Austria should leave its little brother alone</a:t>
            </a:r>
            <a:r>
              <a:rPr lang="en-US" sz="2400" dirty="0" smtClean="0">
                <a:solidFill>
                  <a:srgbClr val="3B3B3B"/>
                </a:solidFill>
                <a:effectLst>
                  <a:outerShdw blurRad="38100" dist="38100" dir="2700000" algn="tl">
                    <a:srgbClr val="000000">
                      <a:alpha val="43137"/>
                    </a:srgbClr>
                  </a:outerShdw>
                </a:effectLst>
                <a:latin typeface="Verdana"/>
              </a:rPr>
              <a:t>.</a:t>
            </a:r>
          </a:p>
          <a:p>
            <a:r>
              <a:rPr lang="en-US" sz="2400" dirty="0">
                <a:solidFill>
                  <a:srgbClr val="3B3B3B"/>
                </a:solidFill>
                <a:effectLst>
                  <a:outerShdw blurRad="38100" dist="38100" dir="2700000" algn="tl">
                    <a:srgbClr val="000000">
                      <a:alpha val="43137"/>
                    </a:srgbClr>
                  </a:outerShdw>
                </a:effectLst>
                <a:latin typeface="Verdana"/>
              </a:rPr>
              <a:t>Austria inquires as to whose army will assist Russia in doing so.</a:t>
            </a:r>
          </a:p>
          <a:p>
            <a:pPr marL="0" indent="0">
              <a:buNone/>
            </a:pPr>
            <a:endParaRPr lang="en-US" sz="2400" dirty="0">
              <a:solidFill>
                <a:srgbClr val="3B3B3B"/>
              </a:solidFill>
              <a:effectLst>
                <a:outerShdw blurRad="38100" dist="38100" dir="2700000" algn="tl">
                  <a:srgbClr val="000000">
                    <a:alpha val="43137"/>
                  </a:srgbClr>
                </a:outerShdw>
              </a:effectLst>
              <a:latin typeface="Verdana"/>
            </a:endParaRPr>
          </a:p>
          <a:p>
            <a:pPr marL="0" indent="0">
              <a:buNone/>
            </a:pPr>
            <a:endParaRPr lang="en-US" sz="2400" dirty="0">
              <a:effectLst>
                <a:outerShdw blurRad="38100" dist="38100" dir="2700000" algn="tl">
                  <a:srgbClr val="000000">
                    <a:alpha val="43137"/>
                  </a:srgbClr>
                </a:outerShdw>
              </a:effectLst>
            </a:endParaRPr>
          </a:p>
        </p:txBody>
      </p:sp>
      <p:sp>
        <p:nvSpPr>
          <p:cNvPr id="3" name="TextBox 2"/>
          <p:cNvSpPr txBox="1"/>
          <p:nvPr/>
        </p:nvSpPr>
        <p:spPr>
          <a:xfrm>
            <a:off x="0" y="-76200"/>
            <a:ext cx="9144000" cy="707886"/>
          </a:xfrm>
          <a:prstGeom prst="rect">
            <a:avLst/>
          </a:prstGeom>
          <a:noFill/>
        </p:spPr>
        <p:txBody>
          <a:bodyPr wrap="square" rtlCol="0">
            <a:spAutoFit/>
          </a:bodyPr>
          <a:lstStyle/>
          <a:p>
            <a:pPr algn="ctr"/>
            <a:r>
              <a:rPr lang="en-US" sz="4000" b="1" dirty="0" smtClean="0">
                <a:solidFill>
                  <a:srgbClr val="FF0000"/>
                </a:solidFill>
                <a:effectLst>
                  <a:outerShdw blurRad="38100" dist="38100" dir="2700000" algn="tl">
                    <a:srgbClr val="000000">
                      <a:alpha val="43137"/>
                    </a:srgbClr>
                  </a:outerShdw>
                </a:effectLst>
                <a:latin typeface="Comic Sans MS" panose="030F0702030302020204" pitchFamily="66" charset="0"/>
              </a:rPr>
              <a:t>IF WW I WAS A BAR FIGHT…</a:t>
            </a:r>
            <a:endParaRPr lang="en-US" sz="4000" b="1" dirty="0">
              <a:solidFill>
                <a:srgbClr val="FF0000"/>
              </a:solidFill>
              <a:effectLst>
                <a:outerShdw blurRad="38100" dist="38100" dir="2700000" algn="tl">
                  <a:srgbClr val="000000">
                    <a:alpha val="43137"/>
                  </a:srgbClr>
                </a:outerShdw>
              </a:effectLst>
              <a:latin typeface="Comic Sans MS" panose="030F0702030302020204" pitchFamily="66" charset="0"/>
            </a:endParaRPr>
          </a:p>
        </p:txBody>
      </p:sp>
    </p:spTree>
    <p:extLst>
      <p:ext uri="{BB962C8B-B14F-4D97-AF65-F5344CB8AC3E}">
        <p14:creationId xmlns:p14="http://schemas.microsoft.com/office/powerpoint/2010/main" val="3179170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nodeType="clickEffect">
                                  <p:stCondLst>
                                    <p:cond delay="0"/>
                                  </p:stCondLst>
                                  <p:childTnLst>
                                    <p:set>
                                      <p:cBhvr>
                                        <p:cTn id="38"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blipFill dpi="0" rotWithShape="0">
          <a:blip r:embed="rId2">
            <a:alphaModFix amt="31000"/>
            <a:lum/>
          </a:blip>
          <a:srcRect/>
          <a:stretch>
            <a:fillRect t="-2000" b="-2000"/>
          </a:stretch>
        </a:blipFill>
        <a:effectLst/>
      </p:bgPr>
    </p:bg>
    <p:spTree>
      <p:nvGrpSpPr>
        <p:cNvPr id="1" name=""/>
        <p:cNvGrpSpPr/>
        <p:nvPr/>
      </p:nvGrpSpPr>
      <p:grpSpPr>
        <a:xfrm>
          <a:off x="0" y="0"/>
          <a:ext cx="0" cy="0"/>
          <a:chOff x="0" y="0"/>
          <a:chExt cx="0" cy="0"/>
        </a:xfrm>
      </p:grpSpPr>
      <p:sp>
        <p:nvSpPr>
          <p:cNvPr id="2" name="Content Placeholder 1"/>
          <p:cNvSpPr>
            <a:spLocks noGrp="1"/>
          </p:cNvSpPr>
          <p:nvPr>
            <p:ph/>
          </p:nvPr>
        </p:nvSpPr>
        <p:spPr>
          <a:xfrm>
            <a:off x="152400" y="0"/>
            <a:ext cx="8839200" cy="5562600"/>
          </a:xfrm>
        </p:spPr>
        <p:txBody>
          <a:bodyPr/>
          <a:lstStyle/>
          <a:p>
            <a:r>
              <a:rPr lang="en-US" sz="2400" dirty="0" smtClean="0">
                <a:solidFill>
                  <a:srgbClr val="3B3B3B"/>
                </a:solidFill>
                <a:effectLst>
                  <a:outerShdw blurRad="38100" dist="38100" dir="2700000" algn="tl">
                    <a:srgbClr val="000000">
                      <a:alpha val="43137"/>
                    </a:srgbClr>
                  </a:outerShdw>
                </a:effectLst>
                <a:latin typeface="Verdana"/>
              </a:rPr>
              <a:t>Germany </a:t>
            </a:r>
            <a:r>
              <a:rPr lang="en-US" sz="2400" dirty="0">
                <a:solidFill>
                  <a:srgbClr val="3B3B3B"/>
                </a:solidFill>
                <a:effectLst>
                  <a:outerShdw blurRad="38100" dist="38100" dir="2700000" algn="tl">
                    <a:srgbClr val="000000">
                      <a:alpha val="43137"/>
                    </a:srgbClr>
                  </a:outerShdw>
                </a:effectLst>
                <a:latin typeface="Verdana"/>
              </a:rPr>
              <a:t>appeals to Britain that France has been looking at it, and that its sufficiently out of order that Britain not intervene.</a:t>
            </a:r>
          </a:p>
          <a:p>
            <a:r>
              <a:rPr lang="en-US" sz="2400" dirty="0">
                <a:solidFill>
                  <a:srgbClr val="3B3B3B"/>
                </a:solidFill>
                <a:effectLst>
                  <a:outerShdw blurRad="38100" dist="38100" dir="2700000" algn="tl">
                    <a:srgbClr val="000000">
                      <a:alpha val="43137"/>
                    </a:srgbClr>
                  </a:outerShdw>
                </a:effectLst>
                <a:latin typeface="Verdana"/>
              </a:rPr>
              <a:t>Britain replies that France can look at who it wants to, that Britain is looking at Germany too, and what is Germany going to do about it?</a:t>
            </a:r>
          </a:p>
          <a:p>
            <a:r>
              <a:rPr lang="en-US" sz="2400" dirty="0">
                <a:solidFill>
                  <a:srgbClr val="3B3B3B"/>
                </a:solidFill>
                <a:effectLst>
                  <a:outerShdw blurRad="38100" dist="38100" dir="2700000" algn="tl">
                    <a:srgbClr val="000000">
                      <a:alpha val="43137"/>
                    </a:srgbClr>
                  </a:outerShdw>
                </a:effectLst>
                <a:latin typeface="Verdana"/>
              </a:rPr>
              <a:t>Germany tells Russia to stop looking at Austria, or Germany will render Russia incapable of such action anymore.</a:t>
            </a:r>
          </a:p>
          <a:p>
            <a:r>
              <a:rPr lang="en-US" sz="2400" dirty="0">
                <a:solidFill>
                  <a:srgbClr val="3B3B3B"/>
                </a:solidFill>
                <a:effectLst>
                  <a:outerShdw blurRad="38100" dist="38100" dir="2700000" algn="tl">
                    <a:srgbClr val="000000">
                      <a:alpha val="43137"/>
                    </a:srgbClr>
                  </a:outerShdw>
                </a:effectLst>
                <a:latin typeface="Verdana"/>
              </a:rPr>
              <a:t>Britain and France ask Germany whether it’s looking at Belgium</a:t>
            </a:r>
            <a:r>
              <a:rPr lang="en-US" sz="2400" dirty="0" smtClean="0">
                <a:solidFill>
                  <a:srgbClr val="3B3B3B"/>
                </a:solidFill>
                <a:effectLst>
                  <a:outerShdw blurRad="38100" dist="38100" dir="2700000" algn="tl">
                    <a:srgbClr val="000000">
                      <a:alpha val="43137"/>
                    </a:srgbClr>
                  </a:outerShdw>
                </a:effectLst>
                <a:latin typeface="Verdana"/>
              </a:rPr>
              <a:t>.</a:t>
            </a:r>
          </a:p>
          <a:p>
            <a:pPr lvl="0">
              <a:buClr>
                <a:srgbClr val="996600"/>
              </a:buClr>
            </a:pPr>
            <a:r>
              <a:rPr lang="en-US" sz="2400" dirty="0">
                <a:solidFill>
                  <a:srgbClr val="3B3B3B"/>
                </a:solidFill>
                <a:effectLst>
                  <a:outerShdw blurRad="38100" dist="38100" dir="2700000" algn="tl">
                    <a:srgbClr val="000000">
                      <a:alpha val="43137"/>
                    </a:srgbClr>
                  </a:outerShdw>
                </a:effectLst>
                <a:latin typeface="Verdana"/>
              </a:rPr>
              <a:t>Germany rolls up its sleeves, looks at France, and punches Belgium.</a:t>
            </a:r>
          </a:p>
          <a:p>
            <a:pPr lvl="0">
              <a:buClr>
                <a:srgbClr val="996600"/>
              </a:buClr>
            </a:pPr>
            <a:r>
              <a:rPr lang="en-US" sz="2400" dirty="0">
                <a:solidFill>
                  <a:srgbClr val="3B3B3B"/>
                </a:solidFill>
                <a:effectLst>
                  <a:outerShdw blurRad="38100" dist="38100" dir="2700000" algn="tl">
                    <a:srgbClr val="000000">
                      <a:alpha val="43137"/>
                    </a:srgbClr>
                  </a:outerShdw>
                </a:effectLst>
                <a:latin typeface="Verdana"/>
              </a:rPr>
              <a:t>France and Britain punch Germany. Austria punches Russia. Germany punches Britain and France with one hand and Russia with the other.</a:t>
            </a:r>
          </a:p>
          <a:p>
            <a:pPr lvl="0">
              <a:buClr>
                <a:srgbClr val="996600"/>
              </a:buClr>
            </a:pPr>
            <a:r>
              <a:rPr lang="en-US" sz="2400" dirty="0">
                <a:solidFill>
                  <a:srgbClr val="3B3B3B"/>
                </a:solidFill>
                <a:effectLst>
                  <a:outerShdw blurRad="38100" dist="38100" dir="2700000" algn="tl">
                    <a:srgbClr val="000000">
                      <a:alpha val="43137"/>
                    </a:srgbClr>
                  </a:outerShdw>
                </a:effectLst>
                <a:latin typeface="Verdana"/>
              </a:rPr>
              <a:t>To be continued…</a:t>
            </a:r>
          </a:p>
          <a:p>
            <a:endParaRPr lang="en-US" sz="2400" dirty="0">
              <a:solidFill>
                <a:srgbClr val="3B3B3B"/>
              </a:solidFill>
              <a:effectLst>
                <a:outerShdw blurRad="38100" dist="38100" dir="2700000" algn="tl">
                  <a:srgbClr val="000000">
                    <a:alpha val="43137"/>
                  </a:srgbClr>
                </a:outerShdw>
              </a:effectLst>
              <a:latin typeface="Verdana"/>
            </a:endParaRPr>
          </a:p>
        </p:txBody>
      </p:sp>
    </p:spTree>
    <p:extLst>
      <p:ext uri="{BB962C8B-B14F-4D97-AF65-F5344CB8AC3E}">
        <p14:creationId xmlns:p14="http://schemas.microsoft.com/office/powerpoint/2010/main" val="2988075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Content Placeholder 3"/>
          <p:cNvGraphicFramePr>
            <a:graphicFrameLocks noGrp="1"/>
          </p:cNvGraphicFramePr>
          <p:nvPr>
            <p:ph idx="1"/>
            <p:extLst>
              <p:ext uri="{D42A27DB-BD31-4B8C-83A1-F6EECF244321}">
                <p14:modId xmlns:p14="http://schemas.microsoft.com/office/powerpoint/2010/main" val="2975202042"/>
              </p:ext>
            </p:extLst>
          </p:nvPr>
        </p:nvGraphicFramePr>
        <p:xfrm>
          <a:off x="1219200" y="1219200"/>
          <a:ext cx="7848600" cy="4759960"/>
        </p:xfrm>
        <a:graphic>
          <a:graphicData uri="http://schemas.openxmlformats.org/drawingml/2006/table">
            <a:tbl>
              <a:tblPr firstRow="1" bandRow="1">
                <a:tableStyleId>{5C22544A-7EE6-4342-B048-85BDC9FD1C3A}</a:tableStyleId>
              </a:tblPr>
              <a:tblGrid>
                <a:gridCol w="2565400">
                  <a:extLst>
                    <a:ext uri="{9D8B030D-6E8A-4147-A177-3AD203B41FA5}">
                      <a16:colId xmlns:a16="http://schemas.microsoft.com/office/drawing/2014/main" val="20000"/>
                    </a:ext>
                  </a:extLst>
                </a:gridCol>
                <a:gridCol w="2641600">
                  <a:extLst>
                    <a:ext uri="{9D8B030D-6E8A-4147-A177-3AD203B41FA5}">
                      <a16:colId xmlns:a16="http://schemas.microsoft.com/office/drawing/2014/main" val="20001"/>
                    </a:ext>
                  </a:extLst>
                </a:gridCol>
                <a:gridCol w="2641600">
                  <a:extLst>
                    <a:ext uri="{9D8B030D-6E8A-4147-A177-3AD203B41FA5}">
                      <a16:colId xmlns:a16="http://schemas.microsoft.com/office/drawing/2014/main" val="20002"/>
                    </a:ext>
                  </a:extLst>
                </a:gridCol>
              </a:tblGrid>
              <a:tr h="370840">
                <a:tc>
                  <a:txBody>
                    <a:bodyPr/>
                    <a:lstStyle/>
                    <a:p>
                      <a:pPr algn="ctr"/>
                      <a:r>
                        <a:rPr lang="en-US" dirty="0" smtClean="0">
                          <a:latin typeface="Comic Sans MS" pitchFamily="66" charset="0"/>
                        </a:rPr>
                        <a:t>Country</a:t>
                      </a:r>
                      <a:endParaRPr lang="en-US" dirty="0">
                        <a:latin typeface="Comic Sans MS" pitchFamily="66" charset="0"/>
                      </a:endParaRPr>
                    </a:p>
                  </a:txBody>
                  <a:tcPr/>
                </a:tc>
                <a:tc>
                  <a:txBody>
                    <a:bodyPr/>
                    <a:lstStyle/>
                    <a:p>
                      <a:pPr algn="ctr"/>
                      <a:r>
                        <a:rPr lang="en-US" dirty="0" smtClean="0"/>
                        <a:t>Allied with</a:t>
                      </a:r>
                      <a:endParaRPr lang="en-US" dirty="0"/>
                    </a:p>
                  </a:txBody>
                  <a:tcPr/>
                </a:tc>
                <a:tc>
                  <a:txBody>
                    <a:bodyPr/>
                    <a:lstStyle/>
                    <a:p>
                      <a:r>
                        <a:rPr lang="en-US" dirty="0" smtClean="0"/>
                        <a:t>Reason for entering War</a:t>
                      </a:r>
                      <a:endParaRPr lang="en-US" dirty="0"/>
                    </a:p>
                  </a:txBody>
                  <a:tcPr/>
                </a:tc>
                <a:extLst>
                  <a:ext uri="{0D108BD9-81ED-4DB2-BD59-A6C34878D82A}">
                    <a16:rowId xmlns:a16="http://schemas.microsoft.com/office/drawing/2014/main" val="10000"/>
                  </a:ext>
                </a:extLst>
              </a:tr>
              <a:tr h="370840">
                <a:tc>
                  <a:txBody>
                    <a:bodyPr/>
                    <a:lstStyle/>
                    <a:p>
                      <a:pPr algn="ctr"/>
                      <a:endParaRPr lang="en-US" b="1" dirty="0">
                        <a:latin typeface="Comic Sans MS" pitchFamily="66" charset="0"/>
                      </a:endParaRPr>
                    </a:p>
                  </a:txBody>
                  <a:tcPr>
                    <a:cell3D prstMaterial="dkEdge">
                      <a:bevel/>
                      <a:lightRig rig="flood" dir="t"/>
                    </a:cell3D>
                  </a:tcPr>
                </a:tc>
                <a:tc>
                  <a:txBody>
                    <a:bodyPr/>
                    <a:lstStyle/>
                    <a:p>
                      <a:pPr algn="ctr"/>
                      <a:endParaRPr lang="en-US" b="1" dirty="0">
                        <a:latin typeface="Comic Sans MS" pitchFamily="66" charset="0"/>
                      </a:endParaRPr>
                    </a:p>
                  </a:txBody>
                  <a:tcPr>
                    <a:cell3D prstMaterial="dkEdge">
                      <a:bevel/>
                      <a:lightRig rig="flood" dir="t"/>
                    </a:cell3D>
                  </a:tcPr>
                </a:tc>
                <a:tc>
                  <a:txBody>
                    <a:bodyPr/>
                    <a:lstStyle/>
                    <a:p>
                      <a:endParaRPr lang="en-US" b="1" dirty="0" smtClean="0">
                        <a:latin typeface="Comic Sans MS" pitchFamily="66" charset="0"/>
                      </a:endParaRPr>
                    </a:p>
                    <a:p>
                      <a:endParaRPr lang="en-US" b="1" dirty="0" smtClean="0">
                        <a:latin typeface="Comic Sans MS" pitchFamily="66" charset="0"/>
                      </a:endParaRPr>
                    </a:p>
                    <a:p>
                      <a:endParaRPr lang="en-US" b="1" dirty="0">
                        <a:latin typeface="Comic Sans MS" pitchFamily="66" charset="0"/>
                      </a:endParaRPr>
                    </a:p>
                  </a:txBody>
                  <a:tcPr>
                    <a:cell3D prstMaterial="dkEdge">
                      <a:bevel/>
                      <a:lightRig rig="flood" dir="t"/>
                    </a:cell3D>
                  </a:tcPr>
                </a:tc>
                <a:extLst>
                  <a:ext uri="{0D108BD9-81ED-4DB2-BD59-A6C34878D82A}">
                    <a16:rowId xmlns:a16="http://schemas.microsoft.com/office/drawing/2014/main" val="10001"/>
                  </a:ext>
                </a:extLst>
              </a:tr>
              <a:tr h="370840">
                <a:tc>
                  <a:txBody>
                    <a:bodyPr/>
                    <a:lstStyle/>
                    <a:p>
                      <a:pPr algn="ctr"/>
                      <a:r>
                        <a:rPr lang="en-US" b="1" dirty="0" smtClean="0">
                          <a:latin typeface="Comic Sans MS" pitchFamily="66" charset="0"/>
                        </a:rPr>
                        <a:t>Germany</a:t>
                      </a:r>
                      <a:endParaRPr lang="en-US" b="1" dirty="0">
                        <a:latin typeface="Comic Sans MS" pitchFamily="66" charset="0"/>
                      </a:endParaRPr>
                    </a:p>
                  </a:txBody>
                  <a:tcPr>
                    <a:cell3D prstMaterial="dkEdge">
                      <a:bevel/>
                      <a:lightRig rig="flood" dir="t"/>
                    </a:cell3D>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endParaRPr lang="en-US" b="1" dirty="0">
                        <a:latin typeface="Comic Sans MS" pitchFamily="66" charset="0"/>
                      </a:endParaRPr>
                    </a:p>
                  </a:txBody>
                  <a:tcPr>
                    <a:cell3D prstMaterial="dkEdge">
                      <a:bevel/>
                      <a:lightRig rig="flood" dir="t"/>
                    </a:cell3D>
                  </a:tcPr>
                </a:tc>
                <a:tc>
                  <a:txBody>
                    <a:bodyPr/>
                    <a:lstStyle/>
                    <a:p>
                      <a:endParaRPr lang="en-US" b="1" dirty="0" smtClean="0">
                        <a:latin typeface="Comic Sans MS" pitchFamily="66" charset="0"/>
                      </a:endParaRPr>
                    </a:p>
                    <a:p>
                      <a:endParaRPr lang="en-US" b="1" dirty="0">
                        <a:latin typeface="Comic Sans MS" pitchFamily="66" charset="0"/>
                      </a:endParaRPr>
                    </a:p>
                  </a:txBody>
                  <a:tcPr>
                    <a:cell3D prstMaterial="dkEdge">
                      <a:bevel/>
                      <a:lightRig rig="flood" dir="t"/>
                    </a:cell3D>
                  </a:tcPr>
                </a:tc>
                <a:extLst>
                  <a:ext uri="{0D108BD9-81ED-4DB2-BD59-A6C34878D82A}">
                    <a16:rowId xmlns:a16="http://schemas.microsoft.com/office/drawing/2014/main" val="10002"/>
                  </a:ext>
                </a:extLst>
              </a:tr>
              <a:tr h="370840">
                <a:tc>
                  <a:txBody>
                    <a:bodyPr/>
                    <a:lstStyle/>
                    <a:p>
                      <a:pPr algn="ctr"/>
                      <a:r>
                        <a:rPr lang="en-US" b="1" dirty="0" smtClean="0">
                          <a:latin typeface="Comic Sans MS" pitchFamily="66" charset="0"/>
                        </a:rPr>
                        <a:t>Serbia</a:t>
                      </a:r>
                      <a:endParaRPr lang="en-US" b="1" dirty="0">
                        <a:latin typeface="Comic Sans MS" pitchFamily="66" charset="0"/>
                      </a:endParaRPr>
                    </a:p>
                  </a:txBody>
                  <a:tcPr>
                    <a:cell3D prstMaterial="dkEdge">
                      <a:bevel/>
                      <a:lightRig rig="flood" dir="t"/>
                    </a:cell3D>
                  </a:tcPr>
                </a:tc>
                <a:tc>
                  <a:txBody>
                    <a:bodyPr/>
                    <a:lstStyle/>
                    <a:p>
                      <a:pPr algn="ctr"/>
                      <a:endParaRPr lang="en-US" b="1" dirty="0">
                        <a:latin typeface="Comic Sans MS" pitchFamily="66" charset="0"/>
                      </a:endParaRPr>
                    </a:p>
                  </a:txBody>
                  <a:tcPr>
                    <a:cell3D prstMaterial="dkEdge">
                      <a:bevel/>
                      <a:lightRig rig="flood" dir="t"/>
                    </a:cell3D>
                  </a:tcPr>
                </a:tc>
                <a:tc>
                  <a:txBody>
                    <a:bodyPr/>
                    <a:lstStyle/>
                    <a:p>
                      <a:endParaRPr lang="en-US" b="1" dirty="0" smtClean="0">
                        <a:latin typeface="Comic Sans MS" pitchFamily="66" charset="0"/>
                      </a:endParaRPr>
                    </a:p>
                    <a:p>
                      <a:endParaRPr lang="en-US" b="1" dirty="0">
                        <a:latin typeface="Comic Sans MS" pitchFamily="66" charset="0"/>
                      </a:endParaRPr>
                    </a:p>
                  </a:txBody>
                  <a:tcPr>
                    <a:cell3D prstMaterial="dkEdge">
                      <a:bevel/>
                      <a:lightRig rig="flood" dir="t"/>
                    </a:cell3D>
                  </a:tcPr>
                </a:tc>
                <a:extLst>
                  <a:ext uri="{0D108BD9-81ED-4DB2-BD59-A6C34878D82A}">
                    <a16:rowId xmlns:a16="http://schemas.microsoft.com/office/drawing/2014/main" val="10003"/>
                  </a:ext>
                </a:extLst>
              </a:tr>
              <a:tr h="370840">
                <a:tc>
                  <a:txBody>
                    <a:bodyPr/>
                    <a:lstStyle/>
                    <a:p>
                      <a:pPr algn="ctr"/>
                      <a:r>
                        <a:rPr lang="en-US" b="1" dirty="0" smtClean="0">
                          <a:latin typeface="Comic Sans MS" pitchFamily="66" charset="0"/>
                        </a:rPr>
                        <a:t>Russia</a:t>
                      </a:r>
                      <a:endParaRPr lang="en-US" b="1" dirty="0">
                        <a:latin typeface="Comic Sans MS" pitchFamily="66" charset="0"/>
                      </a:endParaRPr>
                    </a:p>
                  </a:txBody>
                  <a:tcPr>
                    <a:cell3D prstMaterial="dkEdge">
                      <a:bevel/>
                      <a:lightRig rig="flood" dir="t"/>
                    </a:cell3D>
                  </a:tcPr>
                </a:tc>
                <a:tc>
                  <a:txBody>
                    <a:bodyPr/>
                    <a:lstStyle/>
                    <a:p>
                      <a:pPr algn="ctr"/>
                      <a:endParaRPr lang="en-US" b="1" dirty="0" smtClean="0">
                        <a:latin typeface="Comic Sans MS" pitchFamily="66" charset="0"/>
                      </a:endParaRPr>
                    </a:p>
                    <a:p>
                      <a:pPr algn="ctr"/>
                      <a:endParaRPr lang="en-US" b="1" dirty="0">
                        <a:latin typeface="Comic Sans MS" pitchFamily="66" charset="0"/>
                      </a:endParaRPr>
                    </a:p>
                  </a:txBody>
                  <a:tcPr>
                    <a:cell3D prstMaterial="dkEdge">
                      <a:bevel/>
                      <a:lightRig rig="flood" dir="t"/>
                    </a:cell3D>
                  </a:tcPr>
                </a:tc>
                <a:tc>
                  <a:txBody>
                    <a:bodyPr/>
                    <a:lstStyle/>
                    <a:p>
                      <a:endParaRPr lang="en-US" b="1" dirty="0">
                        <a:latin typeface="Comic Sans MS" pitchFamily="66" charset="0"/>
                      </a:endParaRPr>
                    </a:p>
                  </a:txBody>
                  <a:tcPr>
                    <a:cell3D prstMaterial="dkEdge">
                      <a:bevel/>
                      <a:lightRig rig="flood" dir="t"/>
                    </a:cell3D>
                  </a:tcPr>
                </a:tc>
                <a:extLst>
                  <a:ext uri="{0D108BD9-81ED-4DB2-BD59-A6C34878D82A}">
                    <a16:rowId xmlns:a16="http://schemas.microsoft.com/office/drawing/2014/main" val="10004"/>
                  </a:ext>
                </a:extLst>
              </a:tr>
              <a:tr h="370840">
                <a:tc>
                  <a:txBody>
                    <a:bodyPr/>
                    <a:lstStyle/>
                    <a:p>
                      <a:pPr algn="ctr"/>
                      <a:r>
                        <a:rPr lang="en-US" b="1" dirty="0" smtClean="0">
                          <a:latin typeface="Comic Sans MS" pitchFamily="66" charset="0"/>
                        </a:rPr>
                        <a:t>France</a:t>
                      </a:r>
                      <a:endParaRPr lang="en-US" b="1" dirty="0">
                        <a:latin typeface="Comic Sans MS" pitchFamily="66" charset="0"/>
                      </a:endParaRPr>
                    </a:p>
                  </a:txBody>
                  <a:tcPr>
                    <a:cell3D prstMaterial="dkEdge">
                      <a:bevel/>
                      <a:lightRig rig="flood" dir="t"/>
                    </a:cell3D>
                  </a:tcPr>
                </a:tc>
                <a:tc>
                  <a:txBody>
                    <a:bodyPr/>
                    <a:lstStyle/>
                    <a:p>
                      <a:pPr algn="ctr"/>
                      <a:endParaRPr lang="en-US" b="1" dirty="0">
                        <a:latin typeface="Comic Sans MS" pitchFamily="66" charset="0"/>
                      </a:endParaRPr>
                    </a:p>
                  </a:txBody>
                  <a:tcPr>
                    <a:cell3D prstMaterial="dkEdge">
                      <a:bevel/>
                      <a:lightRig rig="flood" dir="t"/>
                    </a:cell3D>
                  </a:tcPr>
                </a:tc>
                <a:tc>
                  <a:txBody>
                    <a:bodyPr/>
                    <a:lstStyle/>
                    <a:p>
                      <a:endParaRPr lang="en-US" b="1" dirty="0" smtClean="0">
                        <a:latin typeface="Comic Sans MS" pitchFamily="66" charset="0"/>
                      </a:endParaRPr>
                    </a:p>
                    <a:p>
                      <a:endParaRPr lang="en-US" b="1" dirty="0">
                        <a:latin typeface="Comic Sans MS" pitchFamily="66" charset="0"/>
                      </a:endParaRPr>
                    </a:p>
                  </a:txBody>
                  <a:tcPr>
                    <a:cell3D prstMaterial="dkEdge">
                      <a:bevel/>
                      <a:lightRig rig="flood" dir="t"/>
                    </a:cell3D>
                  </a:tcPr>
                </a:tc>
                <a:extLst>
                  <a:ext uri="{0D108BD9-81ED-4DB2-BD59-A6C34878D82A}">
                    <a16:rowId xmlns:a16="http://schemas.microsoft.com/office/drawing/2014/main" val="10005"/>
                  </a:ext>
                </a:extLst>
              </a:tr>
              <a:tr h="370840">
                <a:tc>
                  <a:txBody>
                    <a:bodyPr/>
                    <a:lstStyle/>
                    <a:p>
                      <a:pPr algn="ctr"/>
                      <a:r>
                        <a:rPr lang="en-US" b="1" dirty="0" smtClean="0">
                          <a:latin typeface="Comic Sans MS" pitchFamily="66" charset="0"/>
                        </a:rPr>
                        <a:t>Britain</a:t>
                      </a:r>
                      <a:endParaRPr lang="en-US" b="1" dirty="0">
                        <a:latin typeface="Comic Sans MS" pitchFamily="66" charset="0"/>
                      </a:endParaRPr>
                    </a:p>
                  </a:txBody>
                  <a:tcPr>
                    <a:cell3D prstMaterial="dkEdge">
                      <a:bevel/>
                      <a:lightRig rig="flood" dir="t"/>
                    </a:cell3D>
                  </a:tcPr>
                </a:tc>
                <a:tc>
                  <a:txBody>
                    <a:bodyPr/>
                    <a:lstStyle/>
                    <a:p>
                      <a:pPr algn="ctr"/>
                      <a:endParaRPr lang="en-US" b="1" dirty="0" smtClean="0">
                        <a:latin typeface="Comic Sans MS" pitchFamily="66" charset="0"/>
                      </a:endParaRPr>
                    </a:p>
                    <a:p>
                      <a:pPr algn="ctr"/>
                      <a:endParaRPr lang="en-US" b="1" dirty="0" smtClean="0">
                        <a:latin typeface="Comic Sans MS" pitchFamily="66" charset="0"/>
                      </a:endParaRPr>
                    </a:p>
                    <a:p>
                      <a:pPr algn="ctr"/>
                      <a:endParaRPr lang="en-US" b="1" dirty="0">
                        <a:latin typeface="Comic Sans MS" pitchFamily="66" charset="0"/>
                      </a:endParaRPr>
                    </a:p>
                  </a:txBody>
                  <a:tcPr>
                    <a:cell3D prstMaterial="dkEdge">
                      <a:bevel/>
                      <a:lightRig rig="flood" dir="t"/>
                    </a:cell3D>
                  </a:tcPr>
                </a:tc>
                <a:tc>
                  <a:txBody>
                    <a:bodyPr/>
                    <a:lstStyle/>
                    <a:p>
                      <a:endParaRPr lang="en-US" b="1" dirty="0">
                        <a:latin typeface="Comic Sans MS" pitchFamily="66" charset="0"/>
                      </a:endParaRPr>
                    </a:p>
                  </a:txBody>
                  <a:tcPr>
                    <a:cell3D prstMaterial="dkEdge">
                      <a:bevel/>
                      <a:lightRig rig="flood" dir="t"/>
                    </a:cell3D>
                  </a:tcPr>
                </a:tc>
                <a:extLst>
                  <a:ext uri="{0D108BD9-81ED-4DB2-BD59-A6C34878D82A}">
                    <a16:rowId xmlns:a16="http://schemas.microsoft.com/office/drawing/2014/main" val="10006"/>
                  </a:ext>
                </a:extLst>
              </a:tr>
            </a:tbl>
          </a:graphicData>
        </a:graphic>
      </p:graphicFrame>
      <p:sp>
        <p:nvSpPr>
          <p:cNvPr id="3" name="TextBox 2"/>
          <p:cNvSpPr txBox="1"/>
          <p:nvPr/>
        </p:nvSpPr>
        <p:spPr>
          <a:xfrm>
            <a:off x="1219200" y="1611866"/>
            <a:ext cx="2514600" cy="738664"/>
          </a:xfrm>
          <a:prstGeom prst="rect">
            <a:avLst/>
          </a:prstGeom>
          <a:noFill/>
        </p:spPr>
        <p:txBody>
          <a:bodyPr wrap="square" rtlCol="0">
            <a:spAutoFit/>
          </a:bodyPr>
          <a:lstStyle/>
          <a:p>
            <a:r>
              <a:rPr lang="en-US" sz="1800" b="1" dirty="0">
                <a:latin typeface="Comic Sans MS" pitchFamily="66" charset="0"/>
              </a:rPr>
              <a:t>Austria / Hungary</a:t>
            </a:r>
          </a:p>
          <a:p>
            <a:endParaRPr lang="en-US" dirty="0"/>
          </a:p>
        </p:txBody>
      </p:sp>
      <p:sp>
        <p:nvSpPr>
          <p:cNvPr id="5" name="TextBox 4"/>
          <p:cNvSpPr txBox="1"/>
          <p:nvPr/>
        </p:nvSpPr>
        <p:spPr>
          <a:xfrm>
            <a:off x="4267200" y="1600200"/>
            <a:ext cx="1752600" cy="369332"/>
          </a:xfrm>
          <a:prstGeom prst="rect">
            <a:avLst/>
          </a:prstGeom>
          <a:noFill/>
        </p:spPr>
        <p:txBody>
          <a:bodyPr wrap="square" rtlCol="0">
            <a:spAutoFit/>
          </a:bodyPr>
          <a:lstStyle/>
          <a:p>
            <a:pPr lvl="0" algn="ctr" fontAlgn="auto">
              <a:spcBef>
                <a:spcPts val="0"/>
              </a:spcBef>
              <a:spcAft>
                <a:spcPts val="0"/>
              </a:spcAft>
            </a:pPr>
            <a:r>
              <a:rPr lang="en-US" sz="1800" b="1" dirty="0" smtClean="0">
                <a:solidFill>
                  <a:srgbClr val="000000"/>
                </a:solidFill>
                <a:latin typeface="Comic Sans MS" pitchFamily="66" charset="0"/>
              </a:rPr>
              <a:t>Germany</a:t>
            </a:r>
            <a:endParaRPr lang="en-US" dirty="0"/>
          </a:p>
        </p:txBody>
      </p:sp>
      <p:sp>
        <p:nvSpPr>
          <p:cNvPr id="6" name="TextBox 5"/>
          <p:cNvSpPr txBox="1"/>
          <p:nvPr/>
        </p:nvSpPr>
        <p:spPr>
          <a:xfrm>
            <a:off x="6553200" y="1581807"/>
            <a:ext cx="2438400" cy="923330"/>
          </a:xfrm>
          <a:prstGeom prst="rect">
            <a:avLst/>
          </a:prstGeom>
          <a:noFill/>
        </p:spPr>
        <p:txBody>
          <a:bodyPr wrap="square" rtlCol="0">
            <a:spAutoFit/>
          </a:bodyPr>
          <a:lstStyle/>
          <a:p>
            <a:pPr lvl="0" fontAlgn="auto">
              <a:spcBef>
                <a:spcPts val="0"/>
              </a:spcBef>
              <a:spcAft>
                <a:spcPts val="0"/>
              </a:spcAft>
              <a:defRPr/>
            </a:pPr>
            <a:r>
              <a:rPr lang="en-US" sz="1800" b="1" dirty="0">
                <a:solidFill>
                  <a:srgbClr val="000000"/>
                </a:solidFill>
                <a:latin typeface="Comic Sans MS" pitchFamily="66" charset="0"/>
              </a:rPr>
              <a:t>Punish Serbia and assert control of </a:t>
            </a:r>
            <a:r>
              <a:rPr lang="en-US" sz="1800" b="1" dirty="0" smtClean="0">
                <a:solidFill>
                  <a:srgbClr val="000000"/>
                </a:solidFill>
                <a:latin typeface="Comic Sans MS" pitchFamily="66" charset="0"/>
              </a:rPr>
              <a:t>region</a:t>
            </a:r>
            <a:endParaRPr lang="en-US" dirty="0"/>
          </a:p>
        </p:txBody>
      </p:sp>
      <p:sp>
        <p:nvSpPr>
          <p:cNvPr id="7" name="TextBox 6"/>
          <p:cNvSpPr txBox="1"/>
          <p:nvPr/>
        </p:nvSpPr>
        <p:spPr>
          <a:xfrm>
            <a:off x="3810000" y="2590800"/>
            <a:ext cx="2590800" cy="369332"/>
          </a:xfrm>
          <a:prstGeom prst="rect">
            <a:avLst/>
          </a:prstGeom>
          <a:noFill/>
        </p:spPr>
        <p:txBody>
          <a:bodyPr wrap="square" rtlCol="0">
            <a:spAutoFit/>
          </a:bodyPr>
          <a:lstStyle/>
          <a:p>
            <a:pPr lvl="0" algn="ctr" fontAlgn="auto">
              <a:spcBef>
                <a:spcPts val="0"/>
              </a:spcBef>
              <a:spcAft>
                <a:spcPts val="0"/>
              </a:spcAft>
              <a:defRPr/>
            </a:pPr>
            <a:r>
              <a:rPr lang="en-US" sz="1800" b="1" dirty="0">
                <a:solidFill>
                  <a:srgbClr val="000000"/>
                </a:solidFill>
                <a:latin typeface="Comic Sans MS" pitchFamily="66" charset="0"/>
              </a:rPr>
              <a:t>Austria / </a:t>
            </a:r>
            <a:r>
              <a:rPr lang="en-US" sz="1800" b="1" dirty="0" smtClean="0">
                <a:solidFill>
                  <a:srgbClr val="000000"/>
                </a:solidFill>
                <a:latin typeface="Comic Sans MS" pitchFamily="66" charset="0"/>
              </a:rPr>
              <a:t>Hungary</a:t>
            </a:r>
            <a:endParaRPr lang="en-US" dirty="0"/>
          </a:p>
        </p:txBody>
      </p:sp>
      <p:sp>
        <p:nvSpPr>
          <p:cNvPr id="8" name="TextBox 7"/>
          <p:cNvSpPr txBox="1"/>
          <p:nvPr/>
        </p:nvSpPr>
        <p:spPr>
          <a:xfrm>
            <a:off x="6553200" y="2514600"/>
            <a:ext cx="2209800" cy="646331"/>
          </a:xfrm>
          <a:prstGeom prst="rect">
            <a:avLst/>
          </a:prstGeom>
          <a:noFill/>
        </p:spPr>
        <p:txBody>
          <a:bodyPr wrap="square" rtlCol="0">
            <a:spAutoFit/>
          </a:bodyPr>
          <a:lstStyle/>
          <a:p>
            <a:pPr lvl="0" fontAlgn="auto">
              <a:spcBef>
                <a:spcPts val="0"/>
              </a:spcBef>
              <a:spcAft>
                <a:spcPts val="0"/>
              </a:spcAft>
            </a:pPr>
            <a:r>
              <a:rPr lang="en-US" sz="1800" b="1" dirty="0">
                <a:solidFill>
                  <a:srgbClr val="000000"/>
                </a:solidFill>
                <a:latin typeface="Comic Sans MS" pitchFamily="66" charset="0"/>
              </a:rPr>
              <a:t>Support alliance with A/H</a:t>
            </a:r>
          </a:p>
        </p:txBody>
      </p:sp>
      <p:sp>
        <p:nvSpPr>
          <p:cNvPr id="9" name="TextBox 8"/>
          <p:cNvSpPr txBox="1"/>
          <p:nvPr/>
        </p:nvSpPr>
        <p:spPr>
          <a:xfrm>
            <a:off x="4419600" y="3276600"/>
            <a:ext cx="1447800" cy="369332"/>
          </a:xfrm>
          <a:prstGeom prst="rect">
            <a:avLst/>
          </a:prstGeom>
          <a:noFill/>
        </p:spPr>
        <p:txBody>
          <a:bodyPr wrap="square" rtlCol="0">
            <a:spAutoFit/>
          </a:bodyPr>
          <a:lstStyle/>
          <a:p>
            <a:pPr lvl="0" algn="ctr" fontAlgn="auto">
              <a:spcBef>
                <a:spcPts val="0"/>
              </a:spcBef>
              <a:spcAft>
                <a:spcPts val="0"/>
              </a:spcAft>
            </a:pPr>
            <a:r>
              <a:rPr lang="en-US" sz="1800" b="1" dirty="0" smtClean="0">
                <a:solidFill>
                  <a:srgbClr val="000000"/>
                </a:solidFill>
                <a:latin typeface="Comic Sans MS" pitchFamily="66" charset="0"/>
              </a:rPr>
              <a:t>Russia</a:t>
            </a:r>
            <a:endParaRPr lang="en-US" dirty="0"/>
          </a:p>
        </p:txBody>
      </p:sp>
      <p:sp>
        <p:nvSpPr>
          <p:cNvPr id="10" name="TextBox 9"/>
          <p:cNvSpPr txBox="1"/>
          <p:nvPr/>
        </p:nvSpPr>
        <p:spPr>
          <a:xfrm>
            <a:off x="6553200" y="3138100"/>
            <a:ext cx="2362200" cy="646331"/>
          </a:xfrm>
          <a:prstGeom prst="rect">
            <a:avLst/>
          </a:prstGeom>
          <a:noFill/>
        </p:spPr>
        <p:txBody>
          <a:bodyPr wrap="square" rtlCol="0">
            <a:spAutoFit/>
          </a:bodyPr>
          <a:lstStyle/>
          <a:p>
            <a:pPr lvl="0" fontAlgn="auto">
              <a:spcBef>
                <a:spcPts val="0"/>
              </a:spcBef>
              <a:spcAft>
                <a:spcPts val="0"/>
              </a:spcAft>
            </a:pPr>
            <a:r>
              <a:rPr lang="en-US" sz="1800" b="1" dirty="0">
                <a:solidFill>
                  <a:srgbClr val="000000"/>
                </a:solidFill>
                <a:latin typeface="Comic Sans MS" pitchFamily="66" charset="0"/>
              </a:rPr>
              <a:t>Self defense against </a:t>
            </a:r>
            <a:r>
              <a:rPr lang="en-US" sz="1800" b="1" dirty="0" smtClean="0">
                <a:solidFill>
                  <a:srgbClr val="000000"/>
                </a:solidFill>
                <a:latin typeface="Comic Sans MS" pitchFamily="66" charset="0"/>
              </a:rPr>
              <a:t>A/H</a:t>
            </a:r>
            <a:endParaRPr lang="en-US" dirty="0"/>
          </a:p>
        </p:txBody>
      </p:sp>
      <p:sp>
        <p:nvSpPr>
          <p:cNvPr id="11" name="TextBox 10"/>
          <p:cNvSpPr txBox="1"/>
          <p:nvPr/>
        </p:nvSpPr>
        <p:spPr>
          <a:xfrm>
            <a:off x="4076700" y="3826472"/>
            <a:ext cx="2133600" cy="646331"/>
          </a:xfrm>
          <a:prstGeom prst="rect">
            <a:avLst/>
          </a:prstGeom>
          <a:noFill/>
        </p:spPr>
        <p:txBody>
          <a:bodyPr wrap="square" rtlCol="0">
            <a:spAutoFit/>
          </a:bodyPr>
          <a:lstStyle/>
          <a:p>
            <a:pPr lvl="0" algn="ctr" fontAlgn="auto">
              <a:spcBef>
                <a:spcPts val="0"/>
              </a:spcBef>
              <a:spcAft>
                <a:spcPts val="0"/>
              </a:spcAft>
            </a:pPr>
            <a:r>
              <a:rPr lang="en-US" sz="1800" b="1" dirty="0">
                <a:solidFill>
                  <a:srgbClr val="000000"/>
                </a:solidFill>
                <a:latin typeface="Comic Sans MS" pitchFamily="66" charset="0"/>
              </a:rPr>
              <a:t>Britain, France, </a:t>
            </a:r>
            <a:r>
              <a:rPr lang="en-US" sz="1800" b="1" dirty="0" smtClean="0">
                <a:solidFill>
                  <a:srgbClr val="000000"/>
                </a:solidFill>
                <a:latin typeface="Comic Sans MS" pitchFamily="66" charset="0"/>
              </a:rPr>
              <a:t>Serbia</a:t>
            </a:r>
            <a:endParaRPr lang="en-US" dirty="0"/>
          </a:p>
        </p:txBody>
      </p:sp>
      <p:sp>
        <p:nvSpPr>
          <p:cNvPr id="12" name="TextBox 11"/>
          <p:cNvSpPr txBox="1"/>
          <p:nvPr/>
        </p:nvSpPr>
        <p:spPr>
          <a:xfrm>
            <a:off x="6553200" y="3897868"/>
            <a:ext cx="2438400" cy="369332"/>
          </a:xfrm>
          <a:prstGeom prst="rect">
            <a:avLst/>
          </a:prstGeom>
          <a:noFill/>
        </p:spPr>
        <p:txBody>
          <a:bodyPr wrap="square" rtlCol="0">
            <a:spAutoFit/>
          </a:bodyPr>
          <a:lstStyle/>
          <a:p>
            <a:pPr lvl="0" fontAlgn="auto">
              <a:spcBef>
                <a:spcPts val="0"/>
              </a:spcBef>
              <a:spcAft>
                <a:spcPts val="0"/>
              </a:spcAft>
            </a:pPr>
            <a:r>
              <a:rPr lang="en-US" sz="1800" b="1" dirty="0">
                <a:solidFill>
                  <a:srgbClr val="000000"/>
                </a:solidFill>
                <a:latin typeface="Comic Sans MS" pitchFamily="66" charset="0"/>
              </a:rPr>
              <a:t>Help Slavic </a:t>
            </a:r>
            <a:r>
              <a:rPr lang="en-US" sz="1800" b="1" dirty="0" smtClean="0">
                <a:solidFill>
                  <a:srgbClr val="000000"/>
                </a:solidFill>
                <a:latin typeface="Comic Sans MS" pitchFamily="66" charset="0"/>
              </a:rPr>
              <a:t>freedom</a:t>
            </a:r>
            <a:endParaRPr lang="en-US" dirty="0"/>
          </a:p>
        </p:txBody>
      </p:sp>
      <p:sp>
        <p:nvSpPr>
          <p:cNvPr id="13" name="TextBox 12"/>
          <p:cNvSpPr txBox="1"/>
          <p:nvPr/>
        </p:nvSpPr>
        <p:spPr>
          <a:xfrm>
            <a:off x="4076700" y="4572000"/>
            <a:ext cx="2133600" cy="369332"/>
          </a:xfrm>
          <a:prstGeom prst="rect">
            <a:avLst/>
          </a:prstGeom>
          <a:noFill/>
        </p:spPr>
        <p:txBody>
          <a:bodyPr wrap="square" rtlCol="0">
            <a:spAutoFit/>
          </a:bodyPr>
          <a:lstStyle/>
          <a:p>
            <a:pPr lvl="0" algn="ctr" fontAlgn="auto">
              <a:spcBef>
                <a:spcPts val="0"/>
              </a:spcBef>
              <a:spcAft>
                <a:spcPts val="0"/>
              </a:spcAft>
            </a:pPr>
            <a:r>
              <a:rPr lang="en-US" sz="1800" b="1" dirty="0">
                <a:solidFill>
                  <a:srgbClr val="000000"/>
                </a:solidFill>
                <a:latin typeface="Comic Sans MS" pitchFamily="66" charset="0"/>
              </a:rPr>
              <a:t>Russia, </a:t>
            </a:r>
            <a:r>
              <a:rPr lang="en-US" sz="1800" b="1" dirty="0" smtClean="0">
                <a:solidFill>
                  <a:srgbClr val="000000"/>
                </a:solidFill>
                <a:latin typeface="Comic Sans MS" pitchFamily="66" charset="0"/>
              </a:rPr>
              <a:t>Britain</a:t>
            </a:r>
            <a:endParaRPr lang="en-US" sz="1800" b="1" dirty="0">
              <a:solidFill>
                <a:srgbClr val="000000"/>
              </a:solidFill>
              <a:latin typeface="Comic Sans MS" pitchFamily="66" charset="0"/>
            </a:endParaRPr>
          </a:p>
        </p:txBody>
      </p:sp>
      <p:sp>
        <p:nvSpPr>
          <p:cNvPr id="14" name="TextBox 13"/>
          <p:cNvSpPr txBox="1"/>
          <p:nvPr/>
        </p:nvSpPr>
        <p:spPr>
          <a:xfrm>
            <a:off x="6534150" y="4433500"/>
            <a:ext cx="2457450" cy="646331"/>
          </a:xfrm>
          <a:prstGeom prst="rect">
            <a:avLst/>
          </a:prstGeom>
          <a:noFill/>
        </p:spPr>
        <p:txBody>
          <a:bodyPr wrap="square" rtlCol="0">
            <a:spAutoFit/>
          </a:bodyPr>
          <a:lstStyle/>
          <a:p>
            <a:pPr lvl="0" fontAlgn="auto">
              <a:spcBef>
                <a:spcPts val="0"/>
              </a:spcBef>
              <a:spcAft>
                <a:spcPts val="0"/>
              </a:spcAft>
            </a:pPr>
            <a:r>
              <a:rPr lang="en-US" sz="1800" b="1" dirty="0">
                <a:solidFill>
                  <a:srgbClr val="000000"/>
                </a:solidFill>
                <a:latin typeface="Comic Sans MS" pitchFamily="66" charset="0"/>
              </a:rPr>
              <a:t>Chance to use allies to defeat </a:t>
            </a:r>
            <a:r>
              <a:rPr lang="en-US" sz="1800" b="1" dirty="0" smtClean="0">
                <a:solidFill>
                  <a:srgbClr val="000000"/>
                </a:solidFill>
                <a:latin typeface="Comic Sans MS" pitchFamily="66" charset="0"/>
              </a:rPr>
              <a:t>Germany</a:t>
            </a:r>
            <a:endParaRPr lang="en-US" dirty="0"/>
          </a:p>
        </p:txBody>
      </p:sp>
      <p:sp>
        <p:nvSpPr>
          <p:cNvPr id="15" name="TextBox 14"/>
          <p:cNvSpPr txBox="1"/>
          <p:nvPr/>
        </p:nvSpPr>
        <p:spPr>
          <a:xfrm>
            <a:off x="4076700" y="5334000"/>
            <a:ext cx="2133600" cy="369332"/>
          </a:xfrm>
          <a:prstGeom prst="rect">
            <a:avLst/>
          </a:prstGeom>
          <a:noFill/>
        </p:spPr>
        <p:txBody>
          <a:bodyPr wrap="square" rtlCol="0">
            <a:spAutoFit/>
          </a:bodyPr>
          <a:lstStyle/>
          <a:p>
            <a:pPr lvl="0" algn="ctr" fontAlgn="auto">
              <a:spcBef>
                <a:spcPts val="0"/>
              </a:spcBef>
              <a:spcAft>
                <a:spcPts val="0"/>
              </a:spcAft>
            </a:pPr>
            <a:r>
              <a:rPr lang="en-US" sz="1800" b="1" dirty="0">
                <a:solidFill>
                  <a:srgbClr val="000000"/>
                </a:solidFill>
                <a:latin typeface="Comic Sans MS" pitchFamily="66" charset="0"/>
              </a:rPr>
              <a:t>France, </a:t>
            </a:r>
            <a:r>
              <a:rPr lang="en-US" sz="1800" b="1" dirty="0" smtClean="0">
                <a:solidFill>
                  <a:srgbClr val="000000"/>
                </a:solidFill>
                <a:latin typeface="Comic Sans MS" pitchFamily="66" charset="0"/>
              </a:rPr>
              <a:t>Russia</a:t>
            </a:r>
            <a:endParaRPr lang="en-US" dirty="0"/>
          </a:p>
        </p:txBody>
      </p:sp>
      <p:sp>
        <p:nvSpPr>
          <p:cNvPr id="16" name="TextBox 15"/>
          <p:cNvSpPr txBox="1"/>
          <p:nvPr/>
        </p:nvSpPr>
        <p:spPr>
          <a:xfrm>
            <a:off x="6515100" y="5097066"/>
            <a:ext cx="2514600" cy="923330"/>
          </a:xfrm>
          <a:prstGeom prst="rect">
            <a:avLst/>
          </a:prstGeom>
          <a:noFill/>
        </p:spPr>
        <p:txBody>
          <a:bodyPr wrap="square" rtlCol="0">
            <a:spAutoFit/>
          </a:bodyPr>
          <a:lstStyle/>
          <a:p>
            <a:pPr lvl="0" fontAlgn="auto">
              <a:spcBef>
                <a:spcPts val="0"/>
              </a:spcBef>
              <a:spcAft>
                <a:spcPts val="0"/>
              </a:spcAft>
            </a:pPr>
            <a:r>
              <a:rPr lang="en-US" sz="1800" b="1" dirty="0">
                <a:solidFill>
                  <a:srgbClr val="000000"/>
                </a:solidFill>
                <a:latin typeface="Comic Sans MS" pitchFamily="66" charset="0"/>
              </a:rPr>
              <a:t>Stop German aggression and limit </a:t>
            </a:r>
            <a:r>
              <a:rPr lang="en-US" sz="1800" b="1" dirty="0" smtClean="0">
                <a:solidFill>
                  <a:srgbClr val="000000"/>
                </a:solidFill>
                <a:latin typeface="Comic Sans MS" pitchFamily="66" charset="0"/>
              </a:rPr>
              <a:t>rivalry</a:t>
            </a:r>
            <a:endParaRPr lang="en-US" dirty="0"/>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8"/>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10"/>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11"/>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2"/>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13"/>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14"/>
                                        </p:tgtEl>
                                        <p:attrNameLst>
                                          <p:attrName>style.visibility</p:attrName>
                                        </p:attrNameLst>
                                      </p:cBhvr>
                                      <p:to>
                                        <p:strVal val="visible"/>
                                      </p:to>
                                    </p:set>
                                  </p:childTnLst>
                                </p:cTn>
                              </p:par>
                            </p:childTnLst>
                          </p:cTn>
                        </p:par>
                      </p:childTnLst>
                    </p:cTn>
                  </p:par>
                  <p:par>
                    <p:cTn id="43" fill="hold">
                      <p:stCondLst>
                        <p:cond delay="indefinite"/>
                      </p:stCondLst>
                      <p:childTnLst>
                        <p:par>
                          <p:cTn id="44" fill="hold">
                            <p:stCondLst>
                              <p:cond delay="0"/>
                            </p:stCondLst>
                            <p:childTnLst>
                              <p:par>
                                <p:cTn id="45" presetID="1" presetClass="entr" presetSubtype="0" fill="hold" grpId="0" nodeType="clickEffect">
                                  <p:stCondLst>
                                    <p:cond delay="0"/>
                                  </p:stCondLst>
                                  <p:childTnLst>
                                    <p:set>
                                      <p:cBhvr>
                                        <p:cTn id="46" dur="1" fill="hold">
                                          <p:stCondLst>
                                            <p:cond delay="0"/>
                                          </p:stCondLst>
                                        </p:cTn>
                                        <p:tgtEl>
                                          <p:spTgt spid="15"/>
                                        </p:tgtEl>
                                        <p:attrNameLst>
                                          <p:attrName>style.visibility</p:attrName>
                                        </p:attrNameLst>
                                      </p:cBhvr>
                                      <p:to>
                                        <p:strVal val="visible"/>
                                      </p:to>
                                    </p:set>
                                  </p:childTnLst>
                                </p:cTn>
                              </p:par>
                            </p:childTnLst>
                          </p:cTn>
                        </p:par>
                      </p:childTnLst>
                    </p:cTn>
                  </p:par>
                  <p:par>
                    <p:cTn id="47" fill="hold">
                      <p:stCondLst>
                        <p:cond delay="indefinite"/>
                      </p:stCondLst>
                      <p:childTnLst>
                        <p:par>
                          <p:cTn id="48" fill="hold">
                            <p:stCondLst>
                              <p:cond delay="0"/>
                            </p:stCondLst>
                            <p:childTnLst>
                              <p:par>
                                <p:cTn id="49" presetID="1" presetClass="entr" presetSubtype="0"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7" grpId="0"/>
      <p:bldP spid="8" grpId="0"/>
      <p:bldP spid="9" grpId="0"/>
      <p:bldP spid="10" grpId="0"/>
      <p:bldP spid="11" grpId="0"/>
      <p:bldP spid="12" grpId="0"/>
      <p:bldP spid="13" grpId="0"/>
      <p:bldP spid="14" grpId="0"/>
      <p:bldP spid="15" grpId="0"/>
      <p:bldP spid="16"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9026" name="Text Box 2"/>
          <p:cNvSpPr txBox="1">
            <a:spLocks noChangeArrowheads="1"/>
          </p:cNvSpPr>
          <p:nvPr/>
        </p:nvSpPr>
        <p:spPr bwMode="auto">
          <a:xfrm>
            <a:off x="1371600" y="212725"/>
            <a:ext cx="7620000" cy="701675"/>
          </a:xfrm>
          <a:prstGeom prst="rect">
            <a:avLst/>
          </a:prstGeom>
          <a:noFill/>
          <a:ln w="9525">
            <a:noFill/>
            <a:miter lim="800000"/>
            <a:headEnd/>
            <a:tailEnd/>
          </a:ln>
          <a:effectLst>
            <a:outerShdw dist="35921" dir="2700000" algn="ctr" rotWithShape="0">
              <a:srgbClr val="000066"/>
            </a:outerShdw>
          </a:effectLst>
        </p:spPr>
        <p:txBody>
          <a:bodyPr>
            <a:spAutoFit/>
          </a:bodyPr>
          <a:lstStyle/>
          <a:p>
            <a:pPr algn="ctr">
              <a:spcBef>
                <a:spcPct val="50000"/>
              </a:spcBef>
            </a:pPr>
            <a:r>
              <a:rPr lang="en-US" sz="4000" b="1" dirty="0">
                <a:solidFill>
                  <a:srgbClr val="996600"/>
                </a:solidFill>
                <a:latin typeface="Comic Sans MS" pitchFamily="66" charset="0"/>
              </a:rPr>
              <a:t>Europe in 1914</a:t>
            </a:r>
          </a:p>
        </p:txBody>
      </p:sp>
      <p:pic>
        <p:nvPicPr>
          <p:cNvPr id="4" name="Picture 3"/>
          <p:cNvPicPr>
            <a:picLocks noChangeAspect="1"/>
          </p:cNvPicPr>
          <p:nvPr/>
        </p:nvPicPr>
        <p:blipFill>
          <a:blip r:embed="rId2"/>
          <a:stretch>
            <a:fillRect/>
          </a:stretch>
        </p:blipFill>
        <p:spPr>
          <a:xfrm>
            <a:off x="1453241" y="1762124"/>
            <a:ext cx="7429502" cy="4333876"/>
          </a:xfrm>
          <a:prstGeom prst="rect">
            <a:avLst/>
          </a:prstGeom>
        </p:spPr>
      </p:pic>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3475" name="Picture 3" descr="france_large"/>
          <p:cNvPicPr>
            <a:picLocks noGrp="1" noChangeAspect="1" noChangeArrowheads="1"/>
          </p:cNvPicPr>
          <p:nvPr>
            <p:ph sz="quarter" idx="1"/>
          </p:nvPr>
        </p:nvPicPr>
        <p:blipFill>
          <a:blip r:embed="rId3" cstate="print"/>
          <a:srcRect/>
          <a:stretch>
            <a:fillRect/>
          </a:stretch>
        </p:blipFill>
        <p:spPr>
          <a:xfrm>
            <a:off x="1676400" y="3022600"/>
            <a:ext cx="1981200" cy="1320800"/>
          </a:xfrm>
          <a:noFill/>
          <a:ln/>
        </p:spPr>
      </p:pic>
      <p:pic>
        <p:nvPicPr>
          <p:cNvPr id="233476" name="Picture 4" descr="russia_large"/>
          <p:cNvPicPr>
            <a:picLocks noGrp="1" noChangeAspect="1" noChangeArrowheads="1"/>
          </p:cNvPicPr>
          <p:nvPr>
            <p:ph sz="quarter" idx="2"/>
          </p:nvPr>
        </p:nvPicPr>
        <p:blipFill>
          <a:blip r:embed="rId4" cstate="print"/>
          <a:srcRect/>
          <a:stretch>
            <a:fillRect/>
          </a:stretch>
        </p:blipFill>
        <p:spPr>
          <a:xfrm>
            <a:off x="1676400" y="4470400"/>
            <a:ext cx="1981200" cy="1320800"/>
          </a:xfrm>
          <a:noFill/>
          <a:ln/>
        </p:spPr>
      </p:pic>
      <p:pic>
        <p:nvPicPr>
          <p:cNvPr id="233477" name="Picture 5" descr="unitedkingdom_medium"/>
          <p:cNvPicPr>
            <a:picLocks noGrp="1" noChangeAspect="1" noChangeArrowheads="1"/>
          </p:cNvPicPr>
          <p:nvPr>
            <p:ph sz="quarter" idx="3"/>
          </p:nvPr>
        </p:nvPicPr>
        <p:blipFill>
          <a:blip r:embed="rId5" cstate="print"/>
          <a:srcRect/>
          <a:stretch>
            <a:fillRect/>
          </a:stretch>
        </p:blipFill>
        <p:spPr>
          <a:xfrm>
            <a:off x="1676400" y="1524000"/>
            <a:ext cx="1981200" cy="1295400"/>
          </a:xfrm>
          <a:noFill/>
          <a:ln/>
        </p:spPr>
      </p:pic>
      <p:pic>
        <p:nvPicPr>
          <p:cNvPr id="233478" name="Picture 6" descr="arms"/>
          <p:cNvPicPr>
            <a:picLocks noGrp="1" noChangeAspect="1" noChangeArrowheads="1"/>
          </p:cNvPicPr>
          <p:nvPr>
            <p:ph sz="quarter" idx="4"/>
          </p:nvPr>
        </p:nvPicPr>
        <p:blipFill>
          <a:blip r:embed="rId6" cstate="print"/>
          <a:srcRect l="1622" r="1622"/>
          <a:stretch>
            <a:fillRect/>
          </a:stretch>
        </p:blipFill>
        <p:spPr>
          <a:xfrm>
            <a:off x="6705600" y="2986088"/>
            <a:ext cx="1981200" cy="1357312"/>
          </a:xfrm>
          <a:ln/>
        </p:spPr>
      </p:pic>
      <p:pic>
        <p:nvPicPr>
          <p:cNvPr id="233479" name="Picture 7" descr="germany_noeagle_medium"/>
          <p:cNvPicPr>
            <a:picLocks noChangeAspect="1" noChangeArrowheads="1"/>
          </p:cNvPicPr>
          <p:nvPr/>
        </p:nvPicPr>
        <p:blipFill>
          <a:blip r:embed="rId7" cstate="print"/>
          <a:srcRect/>
          <a:stretch>
            <a:fillRect/>
          </a:stretch>
        </p:blipFill>
        <p:spPr bwMode="auto">
          <a:xfrm>
            <a:off x="6705600" y="1524000"/>
            <a:ext cx="1981200" cy="1295400"/>
          </a:xfrm>
          <a:prstGeom prst="rect">
            <a:avLst/>
          </a:prstGeom>
          <a:noFill/>
        </p:spPr>
      </p:pic>
      <p:sp>
        <p:nvSpPr>
          <p:cNvPr id="233481" name="Line 9"/>
          <p:cNvSpPr>
            <a:spLocks noChangeShapeType="1"/>
          </p:cNvSpPr>
          <p:nvPr/>
        </p:nvSpPr>
        <p:spPr bwMode="auto">
          <a:xfrm>
            <a:off x="3962400" y="1828800"/>
            <a:ext cx="0" cy="3657600"/>
          </a:xfrm>
          <a:prstGeom prst="line">
            <a:avLst/>
          </a:prstGeom>
          <a:noFill/>
          <a:ln w="38100" cap="sq">
            <a:solidFill>
              <a:srgbClr val="E61F0A"/>
            </a:solidFill>
            <a:round/>
            <a:headEnd type="none" w="sm" len="sm"/>
            <a:tailEnd type="none" w="sm" len="sm"/>
          </a:ln>
          <a:effectLst/>
        </p:spPr>
        <p:txBody>
          <a:bodyPr wrap="none"/>
          <a:lstStyle/>
          <a:p>
            <a:endParaRPr lang="en-US" dirty="0"/>
          </a:p>
        </p:txBody>
      </p:sp>
      <p:sp>
        <p:nvSpPr>
          <p:cNvPr id="233482" name="Line 10"/>
          <p:cNvSpPr>
            <a:spLocks noChangeShapeType="1"/>
          </p:cNvSpPr>
          <p:nvPr/>
        </p:nvSpPr>
        <p:spPr bwMode="auto">
          <a:xfrm>
            <a:off x="3657600" y="5486400"/>
            <a:ext cx="304800" cy="0"/>
          </a:xfrm>
          <a:prstGeom prst="line">
            <a:avLst/>
          </a:prstGeom>
          <a:noFill/>
          <a:ln w="38100" cap="sq">
            <a:solidFill>
              <a:srgbClr val="E61F0A"/>
            </a:solidFill>
            <a:round/>
            <a:headEnd type="none" w="sm" len="sm"/>
            <a:tailEnd type="none" w="sm" len="sm"/>
          </a:ln>
          <a:effectLst/>
        </p:spPr>
        <p:txBody>
          <a:bodyPr wrap="none"/>
          <a:lstStyle/>
          <a:p>
            <a:endParaRPr lang="en-US" dirty="0"/>
          </a:p>
        </p:txBody>
      </p:sp>
      <p:sp>
        <p:nvSpPr>
          <p:cNvPr id="233483" name="Line 11"/>
          <p:cNvSpPr>
            <a:spLocks noChangeShapeType="1"/>
          </p:cNvSpPr>
          <p:nvPr/>
        </p:nvSpPr>
        <p:spPr bwMode="auto">
          <a:xfrm>
            <a:off x="3657600" y="1828800"/>
            <a:ext cx="304800" cy="0"/>
          </a:xfrm>
          <a:prstGeom prst="line">
            <a:avLst/>
          </a:prstGeom>
          <a:noFill/>
          <a:ln w="38100" cap="sq">
            <a:solidFill>
              <a:srgbClr val="E61F0A"/>
            </a:solidFill>
            <a:round/>
            <a:headEnd type="none" w="sm" len="sm"/>
            <a:tailEnd type="none" w="sm" len="sm"/>
          </a:ln>
          <a:effectLst/>
        </p:spPr>
        <p:txBody>
          <a:bodyPr wrap="none"/>
          <a:lstStyle/>
          <a:p>
            <a:endParaRPr lang="en-US" dirty="0"/>
          </a:p>
        </p:txBody>
      </p:sp>
      <p:sp>
        <p:nvSpPr>
          <p:cNvPr id="233484" name="Line 12"/>
          <p:cNvSpPr>
            <a:spLocks noChangeShapeType="1"/>
          </p:cNvSpPr>
          <p:nvPr/>
        </p:nvSpPr>
        <p:spPr bwMode="auto">
          <a:xfrm>
            <a:off x="3962400" y="3733800"/>
            <a:ext cx="304800" cy="0"/>
          </a:xfrm>
          <a:prstGeom prst="line">
            <a:avLst/>
          </a:prstGeom>
          <a:noFill/>
          <a:ln w="38100" cap="sq">
            <a:solidFill>
              <a:srgbClr val="E61F0A"/>
            </a:solidFill>
            <a:round/>
            <a:headEnd type="none" w="sm" len="sm"/>
            <a:tailEnd type="triangle" w="med" len="med"/>
          </a:ln>
          <a:effectLst/>
        </p:spPr>
        <p:txBody>
          <a:bodyPr wrap="none"/>
          <a:lstStyle/>
          <a:p>
            <a:endParaRPr lang="en-US" dirty="0"/>
          </a:p>
        </p:txBody>
      </p:sp>
      <p:sp>
        <p:nvSpPr>
          <p:cNvPr id="233485" name="Line 13"/>
          <p:cNvSpPr>
            <a:spLocks noChangeShapeType="1"/>
          </p:cNvSpPr>
          <p:nvPr/>
        </p:nvSpPr>
        <p:spPr bwMode="auto">
          <a:xfrm flipH="1">
            <a:off x="6400800" y="1828800"/>
            <a:ext cx="0" cy="3657600"/>
          </a:xfrm>
          <a:prstGeom prst="line">
            <a:avLst/>
          </a:prstGeom>
          <a:noFill/>
          <a:ln w="38100" cap="sq">
            <a:solidFill>
              <a:schemeClr val="folHlink"/>
            </a:solidFill>
            <a:round/>
            <a:headEnd type="none" w="sm" len="sm"/>
            <a:tailEnd type="none" w="sm" len="sm"/>
          </a:ln>
          <a:effectLst/>
        </p:spPr>
        <p:txBody>
          <a:bodyPr wrap="none"/>
          <a:lstStyle/>
          <a:p>
            <a:endParaRPr lang="en-US" dirty="0"/>
          </a:p>
        </p:txBody>
      </p:sp>
      <p:sp>
        <p:nvSpPr>
          <p:cNvPr id="233486" name="Line 14"/>
          <p:cNvSpPr>
            <a:spLocks noChangeShapeType="1"/>
          </p:cNvSpPr>
          <p:nvPr/>
        </p:nvSpPr>
        <p:spPr bwMode="auto">
          <a:xfrm flipH="1">
            <a:off x="6400800" y="5486400"/>
            <a:ext cx="304800" cy="0"/>
          </a:xfrm>
          <a:prstGeom prst="line">
            <a:avLst/>
          </a:prstGeom>
          <a:noFill/>
          <a:ln w="38100" cap="sq">
            <a:solidFill>
              <a:schemeClr val="folHlink"/>
            </a:solidFill>
            <a:round/>
            <a:headEnd type="none" w="sm" len="sm"/>
            <a:tailEnd type="none" w="sm" len="sm"/>
          </a:ln>
          <a:effectLst/>
        </p:spPr>
        <p:txBody>
          <a:bodyPr wrap="none"/>
          <a:lstStyle/>
          <a:p>
            <a:endParaRPr lang="en-US" dirty="0"/>
          </a:p>
        </p:txBody>
      </p:sp>
      <p:sp>
        <p:nvSpPr>
          <p:cNvPr id="233487" name="Line 15"/>
          <p:cNvSpPr>
            <a:spLocks noChangeShapeType="1"/>
          </p:cNvSpPr>
          <p:nvPr/>
        </p:nvSpPr>
        <p:spPr bwMode="auto">
          <a:xfrm>
            <a:off x="6400800" y="1828800"/>
            <a:ext cx="304800" cy="0"/>
          </a:xfrm>
          <a:prstGeom prst="line">
            <a:avLst/>
          </a:prstGeom>
          <a:noFill/>
          <a:ln w="38100" cap="sq">
            <a:solidFill>
              <a:schemeClr val="folHlink"/>
            </a:solidFill>
            <a:round/>
            <a:headEnd type="none" w="sm" len="sm"/>
            <a:tailEnd type="none" w="sm" len="sm"/>
          </a:ln>
          <a:effectLst/>
        </p:spPr>
        <p:txBody>
          <a:bodyPr wrap="none"/>
          <a:lstStyle/>
          <a:p>
            <a:endParaRPr lang="en-US" dirty="0"/>
          </a:p>
        </p:txBody>
      </p:sp>
      <p:sp>
        <p:nvSpPr>
          <p:cNvPr id="233488" name="Line 16"/>
          <p:cNvSpPr>
            <a:spLocks noChangeShapeType="1"/>
          </p:cNvSpPr>
          <p:nvPr/>
        </p:nvSpPr>
        <p:spPr bwMode="auto">
          <a:xfrm flipH="1">
            <a:off x="6096000" y="3733800"/>
            <a:ext cx="304800" cy="0"/>
          </a:xfrm>
          <a:prstGeom prst="line">
            <a:avLst/>
          </a:prstGeom>
          <a:noFill/>
          <a:ln w="38100" cap="sq">
            <a:solidFill>
              <a:schemeClr val="folHlink"/>
            </a:solidFill>
            <a:round/>
            <a:headEnd type="none" w="sm" len="sm"/>
            <a:tailEnd type="triangle" w="med" len="med"/>
          </a:ln>
          <a:effectLst/>
        </p:spPr>
        <p:txBody>
          <a:bodyPr wrap="none"/>
          <a:lstStyle/>
          <a:p>
            <a:endParaRPr lang="en-US" dirty="0"/>
          </a:p>
        </p:txBody>
      </p:sp>
      <p:sp>
        <p:nvSpPr>
          <p:cNvPr id="233489" name="AutoShape 17"/>
          <p:cNvSpPr>
            <a:spLocks noChangeArrowheads="1"/>
          </p:cNvSpPr>
          <p:nvPr/>
        </p:nvSpPr>
        <p:spPr bwMode="auto">
          <a:xfrm>
            <a:off x="4267200" y="2590800"/>
            <a:ext cx="1828800" cy="1981200"/>
          </a:xfrm>
          <a:prstGeom prst="irregularSeal1">
            <a:avLst/>
          </a:prstGeom>
          <a:gradFill rotWithShape="1">
            <a:gsLst>
              <a:gs pos="0">
                <a:srgbClr val="4D0808"/>
              </a:gs>
              <a:gs pos="30000">
                <a:srgbClr val="FF0300"/>
              </a:gs>
              <a:gs pos="55000">
                <a:srgbClr val="FF7A00"/>
              </a:gs>
              <a:gs pos="100000">
                <a:srgbClr val="FFF200"/>
              </a:gs>
            </a:gsLst>
            <a:lin ang="18900000" scaled="1"/>
          </a:gradFill>
          <a:ln w="12700" cap="sq">
            <a:solidFill>
              <a:schemeClr val="tx1"/>
            </a:solidFill>
            <a:miter lim="800000"/>
            <a:headEnd type="none" w="sm" len="sm"/>
            <a:tailEnd type="none" w="sm" len="sm"/>
          </a:ln>
          <a:effectLst>
            <a:outerShdw dist="92457" dir="4443276" algn="ctr" rotWithShape="0">
              <a:srgbClr val="996600"/>
            </a:outerShdw>
          </a:effectLst>
        </p:spPr>
        <p:txBody>
          <a:bodyPr wrap="none" anchor="ctr"/>
          <a:lstStyle/>
          <a:p>
            <a:pPr algn="ctr"/>
            <a:endParaRPr lang="en-US" dirty="0">
              <a:effectLst>
                <a:outerShdw blurRad="38100" dist="38100" dir="2700000" algn="tl">
                  <a:srgbClr val="FFFFFF"/>
                </a:outerShdw>
              </a:effectLst>
            </a:endParaRPr>
          </a:p>
        </p:txBody>
      </p:sp>
      <p:sp>
        <p:nvSpPr>
          <p:cNvPr id="233490" name="Text Box 18"/>
          <p:cNvSpPr txBox="1">
            <a:spLocks noChangeArrowheads="1"/>
          </p:cNvSpPr>
          <p:nvPr/>
        </p:nvSpPr>
        <p:spPr bwMode="auto">
          <a:xfrm>
            <a:off x="1219200" y="838200"/>
            <a:ext cx="3124200" cy="457200"/>
          </a:xfrm>
          <a:prstGeom prst="rect">
            <a:avLst/>
          </a:prstGeom>
          <a:noFill/>
          <a:ln w="12700" cap="sq">
            <a:noFill/>
            <a:miter lim="800000"/>
            <a:headEnd type="none" w="sm" len="sm"/>
            <a:tailEnd type="none" w="sm" len="sm"/>
          </a:ln>
          <a:effectLst>
            <a:outerShdw dist="35921" dir="2700000" algn="ctr" rotWithShape="0">
              <a:schemeClr val="bg2"/>
            </a:outerShdw>
          </a:effectLst>
        </p:spPr>
        <p:txBody>
          <a:bodyPr>
            <a:spAutoFit/>
          </a:bodyPr>
          <a:lstStyle/>
          <a:p>
            <a:pPr algn="ctr">
              <a:spcBef>
                <a:spcPct val="50000"/>
              </a:spcBef>
            </a:pPr>
            <a:r>
              <a:rPr lang="en-US" u="sng" dirty="0">
                <a:solidFill>
                  <a:srgbClr val="E61F0A"/>
                </a:solidFill>
                <a:effectLst>
                  <a:outerShdw blurRad="38100" dist="38100" dir="2700000" algn="tl">
                    <a:srgbClr val="000000"/>
                  </a:outerShdw>
                </a:effectLst>
                <a:latin typeface="Comic Sans MS" pitchFamily="66" charset="0"/>
              </a:rPr>
              <a:t>Allied Powers</a:t>
            </a:r>
            <a:r>
              <a:rPr lang="en-US" dirty="0">
                <a:solidFill>
                  <a:srgbClr val="E61F0A"/>
                </a:solidFill>
                <a:effectLst>
                  <a:outerShdw blurRad="38100" dist="38100" dir="2700000" algn="tl">
                    <a:srgbClr val="000000"/>
                  </a:outerShdw>
                </a:effectLst>
                <a:latin typeface="Comic Sans MS" pitchFamily="66" charset="0"/>
              </a:rPr>
              <a:t>:</a:t>
            </a:r>
          </a:p>
        </p:txBody>
      </p:sp>
      <p:sp>
        <p:nvSpPr>
          <p:cNvPr id="233491" name="Text Box 19"/>
          <p:cNvSpPr txBox="1">
            <a:spLocks noChangeArrowheads="1"/>
          </p:cNvSpPr>
          <p:nvPr/>
        </p:nvSpPr>
        <p:spPr bwMode="auto">
          <a:xfrm>
            <a:off x="6324600" y="838200"/>
            <a:ext cx="2590800" cy="457200"/>
          </a:xfrm>
          <a:prstGeom prst="rect">
            <a:avLst/>
          </a:prstGeom>
          <a:noFill/>
          <a:ln w="12700" cap="sq">
            <a:noFill/>
            <a:miter lim="800000"/>
            <a:headEnd type="none" w="sm" len="sm"/>
            <a:tailEnd type="none" w="sm" len="sm"/>
          </a:ln>
          <a:effectLst>
            <a:outerShdw dist="35921" dir="2700000" algn="ctr" rotWithShape="0">
              <a:schemeClr val="bg2"/>
            </a:outerShdw>
          </a:effectLst>
        </p:spPr>
        <p:txBody>
          <a:bodyPr>
            <a:spAutoFit/>
          </a:bodyPr>
          <a:lstStyle/>
          <a:p>
            <a:pPr algn="ctr">
              <a:spcBef>
                <a:spcPct val="50000"/>
              </a:spcBef>
            </a:pPr>
            <a:r>
              <a:rPr lang="en-US" u="sng" dirty="0">
                <a:solidFill>
                  <a:schemeClr val="folHlink"/>
                </a:solidFill>
                <a:effectLst>
                  <a:outerShdw blurRad="38100" dist="38100" dir="2700000" algn="tl">
                    <a:srgbClr val="000000"/>
                  </a:outerShdw>
                </a:effectLst>
                <a:latin typeface="Comic Sans MS" pitchFamily="66" charset="0"/>
              </a:rPr>
              <a:t>Central Powers</a:t>
            </a:r>
            <a:r>
              <a:rPr lang="en-US" dirty="0">
                <a:solidFill>
                  <a:schemeClr val="folHlink"/>
                </a:solidFill>
                <a:effectLst>
                  <a:outerShdw blurRad="38100" dist="38100" dir="2700000" algn="tl">
                    <a:srgbClr val="000000"/>
                  </a:outerShdw>
                </a:effectLst>
                <a:latin typeface="Comic Sans MS" pitchFamily="66" charset="0"/>
              </a:rPr>
              <a:t>:</a:t>
            </a:r>
          </a:p>
        </p:txBody>
      </p:sp>
      <p:pic>
        <p:nvPicPr>
          <p:cNvPr id="233492" name="Picture 20"/>
          <p:cNvPicPr>
            <a:picLocks noChangeAspect="1" noChangeArrowheads="1"/>
          </p:cNvPicPr>
          <p:nvPr/>
        </p:nvPicPr>
        <p:blipFill>
          <a:blip r:embed="rId8" cstate="print"/>
          <a:srcRect/>
          <a:stretch>
            <a:fillRect/>
          </a:stretch>
        </p:blipFill>
        <p:spPr bwMode="auto">
          <a:xfrm>
            <a:off x="6705600" y="4495800"/>
            <a:ext cx="1981200" cy="1312863"/>
          </a:xfrm>
          <a:prstGeom prst="rect">
            <a:avLst/>
          </a:prstGeom>
          <a:noFill/>
          <a:ln w="12700" cap="sq">
            <a:noFill/>
            <a:miter lim="800000"/>
            <a:headEnd type="none" w="sm" len="sm"/>
            <a:tailEnd type="none" w="sm" len="sm"/>
          </a:ln>
          <a:effectLst/>
        </p:spPr>
      </p:pic>
      <p:sp>
        <p:nvSpPr>
          <p:cNvPr id="233493" name="Line 21"/>
          <p:cNvSpPr>
            <a:spLocks noChangeShapeType="1"/>
          </p:cNvSpPr>
          <p:nvPr/>
        </p:nvSpPr>
        <p:spPr bwMode="auto">
          <a:xfrm flipH="1" flipV="1">
            <a:off x="3962400" y="3733800"/>
            <a:ext cx="1143000" cy="1600200"/>
          </a:xfrm>
          <a:prstGeom prst="line">
            <a:avLst/>
          </a:prstGeom>
          <a:noFill/>
          <a:ln w="38100" cap="sq">
            <a:solidFill>
              <a:srgbClr val="E61F0A"/>
            </a:solidFill>
            <a:round/>
            <a:headEnd type="none" w="sm" len="sm"/>
            <a:tailEnd type="triangle" w="med" len="med"/>
          </a:ln>
          <a:effectLst/>
        </p:spPr>
        <p:txBody>
          <a:bodyPr wrap="none"/>
          <a:lstStyle/>
          <a:p>
            <a:endParaRPr lang="en-US" dirty="0"/>
          </a:p>
        </p:txBody>
      </p:sp>
      <p:pic>
        <p:nvPicPr>
          <p:cNvPr id="233480" name="Picture 8" descr="ITAL001"/>
          <p:cNvPicPr>
            <a:picLocks noChangeAspect="1" noChangeArrowheads="1"/>
          </p:cNvPicPr>
          <p:nvPr/>
        </p:nvPicPr>
        <p:blipFill>
          <a:blip r:embed="rId9" cstate="print"/>
          <a:srcRect l="2777" t="4117" r="2777" b="5318"/>
          <a:stretch>
            <a:fillRect/>
          </a:stretch>
        </p:blipFill>
        <p:spPr bwMode="auto">
          <a:xfrm>
            <a:off x="4191000" y="5334000"/>
            <a:ext cx="1981200" cy="1295400"/>
          </a:xfrm>
          <a:prstGeom prst="rect">
            <a:avLst/>
          </a:prstGeom>
          <a:noFill/>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8" fill="hold" nodeType="clickEffect">
                                  <p:stCondLst>
                                    <p:cond delay="0"/>
                                  </p:stCondLst>
                                  <p:childTnLst>
                                    <p:set>
                                      <p:cBhvr>
                                        <p:cTn id="6" dur="1" fill="hold">
                                          <p:stCondLst>
                                            <p:cond delay="0"/>
                                          </p:stCondLst>
                                        </p:cTn>
                                        <p:tgtEl>
                                          <p:spTgt spid="233475"/>
                                        </p:tgtEl>
                                        <p:attrNameLst>
                                          <p:attrName>style.visibility</p:attrName>
                                        </p:attrNameLst>
                                      </p:cBhvr>
                                      <p:to>
                                        <p:strVal val="visible"/>
                                      </p:to>
                                    </p:set>
                                    <p:anim calcmode="lin" valueType="num">
                                      <p:cBhvr additive="base">
                                        <p:cTn id="7" dur="1000" fill="hold"/>
                                        <p:tgtEl>
                                          <p:spTgt spid="233475"/>
                                        </p:tgtEl>
                                        <p:attrNameLst>
                                          <p:attrName>ppt_x</p:attrName>
                                        </p:attrNameLst>
                                      </p:cBhvr>
                                      <p:tavLst>
                                        <p:tav tm="0">
                                          <p:val>
                                            <p:strVal val="0-#ppt_w/2"/>
                                          </p:val>
                                        </p:tav>
                                        <p:tav tm="100000">
                                          <p:val>
                                            <p:strVal val="#ppt_x"/>
                                          </p:val>
                                        </p:tav>
                                      </p:tavLst>
                                    </p:anim>
                                    <p:anim calcmode="lin" valueType="num">
                                      <p:cBhvr additive="base">
                                        <p:cTn id="8" dur="1000" fill="hold"/>
                                        <p:tgtEl>
                                          <p:spTgt spid="233475"/>
                                        </p:tgtEl>
                                        <p:attrNameLst>
                                          <p:attrName>ppt_y</p:attrName>
                                        </p:attrNameLst>
                                      </p:cBhvr>
                                      <p:tavLst>
                                        <p:tav tm="0">
                                          <p:val>
                                            <p:strVal val="#ppt_y"/>
                                          </p:val>
                                        </p:tav>
                                        <p:tav tm="100000">
                                          <p:val>
                                            <p:strVal val="#ppt_y"/>
                                          </p:val>
                                        </p:tav>
                                      </p:tavLst>
                                    </p:anim>
                                  </p:childTnLst>
                                </p:cTn>
                              </p:par>
                              <p:par>
                                <p:cTn id="9" presetID="7" presetClass="entr" presetSubtype="8" fill="hold" nodeType="withEffect">
                                  <p:stCondLst>
                                    <p:cond delay="0"/>
                                  </p:stCondLst>
                                  <p:childTnLst>
                                    <p:set>
                                      <p:cBhvr>
                                        <p:cTn id="10" dur="1" fill="hold">
                                          <p:stCondLst>
                                            <p:cond delay="0"/>
                                          </p:stCondLst>
                                        </p:cTn>
                                        <p:tgtEl>
                                          <p:spTgt spid="233476"/>
                                        </p:tgtEl>
                                        <p:attrNameLst>
                                          <p:attrName>style.visibility</p:attrName>
                                        </p:attrNameLst>
                                      </p:cBhvr>
                                      <p:to>
                                        <p:strVal val="visible"/>
                                      </p:to>
                                    </p:set>
                                    <p:anim calcmode="lin" valueType="num">
                                      <p:cBhvr additive="base">
                                        <p:cTn id="11" dur="1000" fill="hold"/>
                                        <p:tgtEl>
                                          <p:spTgt spid="233476"/>
                                        </p:tgtEl>
                                        <p:attrNameLst>
                                          <p:attrName>ppt_x</p:attrName>
                                        </p:attrNameLst>
                                      </p:cBhvr>
                                      <p:tavLst>
                                        <p:tav tm="0">
                                          <p:val>
                                            <p:strVal val="0-#ppt_w/2"/>
                                          </p:val>
                                        </p:tav>
                                        <p:tav tm="100000">
                                          <p:val>
                                            <p:strVal val="#ppt_x"/>
                                          </p:val>
                                        </p:tav>
                                      </p:tavLst>
                                    </p:anim>
                                    <p:anim calcmode="lin" valueType="num">
                                      <p:cBhvr additive="base">
                                        <p:cTn id="12" dur="1000" fill="hold"/>
                                        <p:tgtEl>
                                          <p:spTgt spid="233476"/>
                                        </p:tgtEl>
                                        <p:attrNameLst>
                                          <p:attrName>ppt_y</p:attrName>
                                        </p:attrNameLst>
                                      </p:cBhvr>
                                      <p:tavLst>
                                        <p:tav tm="0">
                                          <p:val>
                                            <p:strVal val="#ppt_y"/>
                                          </p:val>
                                        </p:tav>
                                        <p:tav tm="100000">
                                          <p:val>
                                            <p:strVal val="#ppt_y"/>
                                          </p:val>
                                        </p:tav>
                                      </p:tavLst>
                                    </p:anim>
                                  </p:childTnLst>
                                </p:cTn>
                              </p:par>
                              <p:par>
                                <p:cTn id="13" presetID="7" presetClass="entr" presetSubtype="8" fill="hold" nodeType="withEffect">
                                  <p:stCondLst>
                                    <p:cond delay="0"/>
                                  </p:stCondLst>
                                  <p:childTnLst>
                                    <p:set>
                                      <p:cBhvr>
                                        <p:cTn id="14" dur="1" fill="hold">
                                          <p:stCondLst>
                                            <p:cond delay="0"/>
                                          </p:stCondLst>
                                        </p:cTn>
                                        <p:tgtEl>
                                          <p:spTgt spid="233477"/>
                                        </p:tgtEl>
                                        <p:attrNameLst>
                                          <p:attrName>style.visibility</p:attrName>
                                        </p:attrNameLst>
                                      </p:cBhvr>
                                      <p:to>
                                        <p:strVal val="visible"/>
                                      </p:to>
                                    </p:set>
                                    <p:anim calcmode="lin" valueType="num">
                                      <p:cBhvr additive="base">
                                        <p:cTn id="15" dur="1000" fill="hold"/>
                                        <p:tgtEl>
                                          <p:spTgt spid="233477"/>
                                        </p:tgtEl>
                                        <p:attrNameLst>
                                          <p:attrName>ppt_x</p:attrName>
                                        </p:attrNameLst>
                                      </p:cBhvr>
                                      <p:tavLst>
                                        <p:tav tm="0">
                                          <p:val>
                                            <p:strVal val="0-#ppt_w/2"/>
                                          </p:val>
                                        </p:tav>
                                        <p:tav tm="100000">
                                          <p:val>
                                            <p:strVal val="#ppt_x"/>
                                          </p:val>
                                        </p:tav>
                                      </p:tavLst>
                                    </p:anim>
                                    <p:anim calcmode="lin" valueType="num">
                                      <p:cBhvr additive="base">
                                        <p:cTn id="16" dur="1000" fill="hold"/>
                                        <p:tgtEl>
                                          <p:spTgt spid="233477"/>
                                        </p:tgtEl>
                                        <p:attrNameLst>
                                          <p:attrName>ppt_y</p:attrName>
                                        </p:attrNameLst>
                                      </p:cBhvr>
                                      <p:tavLst>
                                        <p:tav tm="0">
                                          <p:val>
                                            <p:strVal val="#ppt_y"/>
                                          </p:val>
                                        </p:tav>
                                        <p:tav tm="100000">
                                          <p:val>
                                            <p:strVal val="#ppt_y"/>
                                          </p:val>
                                        </p:tav>
                                      </p:tavLst>
                                    </p:anim>
                                  </p:childTnLst>
                                </p:cTn>
                              </p:par>
                              <p:par>
                                <p:cTn id="17" presetID="7" presetClass="entr" presetSubtype="8" fill="hold" grpId="0" nodeType="withEffect">
                                  <p:stCondLst>
                                    <p:cond delay="0"/>
                                  </p:stCondLst>
                                  <p:childTnLst>
                                    <p:set>
                                      <p:cBhvr>
                                        <p:cTn id="18" dur="1" fill="hold">
                                          <p:stCondLst>
                                            <p:cond delay="0"/>
                                          </p:stCondLst>
                                        </p:cTn>
                                        <p:tgtEl>
                                          <p:spTgt spid="233481"/>
                                        </p:tgtEl>
                                        <p:attrNameLst>
                                          <p:attrName>style.visibility</p:attrName>
                                        </p:attrNameLst>
                                      </p:cBhvr>
                                      <p:to>
                                        <p:strVal val="visible"/>
                                      </p:to>
                                    </p:set>
                                    <p:anim calcmode="lin" valueType="num">
                                      <p:cBhvr additive="base">
                                        <p:cTn id="19" dur="1000" fill="hold"/>
                                        <p:tgtEl>
                                          <p:spTgt spid="233481"/>
                                        </p:tgtEl>
                                        <p:attrNameLst>
                                          <p:attrName>ppt_x</p:attrName>
                                        </p:attrNameLst>
                                      </p:cBhvr>
                                      <p:tavLst>
                                        <p:tav tm="0">
                                          <p:val>
                                            <p:strVal val="0-#ppt_w/2"/>
                                          </p:val>
                                        </p:tav>
                                        <p:tav tm="100000">
                                          <p:val>
                                            <p:strVal val="#ppt_x"/>
                                          </p:val>
                                        </p:tav>
                                      </p:tavLst>
                                    </p:anim>
                                    <p:anim calcmode="lin" valueType="num">
                                      <p:cBhvr additive="base">
                                        <p:cTn id="20" dur="1000" fill="hold"/>
                                        <p:tgtEl>
                                          <p:spTgt spid="233481"/>
                                        </p:tgtEl>
                                        <p:attrNameLst>
                                          <p:attrName>ppt_y</p:attrName>
                                        </p:attrNameLst>
                                      </p:cBhvr>
                                      <p:tavLst>
                                        <p:tav tm="0">
                                          <p:val>
                                            <p:strVal val="#ppt_y"/>
                                          </p:val>
                                        </p:tav>
                                        <p:tav tm="100000">
                                          <p:val>
                                            <p:strVal val="#ppt_y"/>
                                          </p:val>
                                        </p:tav>
                                      </p:tavLst>
                                    </p:anim>
                                  </p:childTnLst>
                                </p:cTn>
                              </p:par>
                              <p:par>
                                <p:cTn id="21" presetID="7" presetClass="entr" presetSubtype="8" fill="hold" grpId="0" nodeType="withEffect">
                                  <p:stCondLst>
                                    <p:cond delay="0"/>
                                  </p:stCondLst>
                                  <p:childTnLst>
                                    <p:set>
                                      <p:cBhvr>
                                        <p:cTn id="22" dur="1" fill="hold">
                                          <p:stCondLst>
                                            <p:cond delay="0"/>
                                          </p:stCondLst>
                                        </p:cTn>
                                        <p:tgtEl>
                                          <p:spTgt spid="233482"/>
                                        </p:tgtEl>
                                        <p:attrNameLst>
                                          <p:attrName>style.visibility</p:attrName>
                                        </p:attrNameLst>
                                      </p:cBhvr>
                                      <p:to>
                                        <p:strVal val="visible"/>
                                      </p:to>
                                    </p:set>
                                    <p:anim calcmode="lin" valueType="num">
                                      <p:cBhvr additive="base">
                                        <p:cTn id="23" dur="1000" fill="hold"/>
                                        <p:tgtEl>
                                          <p:spTgt spid="233482"/>
                                        </p:tgtEl>
                                        <p:attrNameLst>
                                          <p:attrName>ppt_x</p:attrName>
                                        </p:attrNameLst>
                                      </p:cBhvr>
                                      <p:tavLst>
                                        <p:tav tm="0">
                                          <p:val>
                                            <p:strVal val="0-#ppt_w/2"/>
                                          </p:val>
                                        </p:tav>
                                        <p:tav tm="100000">
                                          <p:val>
                                            <p:strVal val="#ppt_x"/>
                                          </p:val>
                                        </p:tav>
                                      </p:tavLst>
                                    </p:anim>
                                    <p:anim calcmode="lin" valueType="num">
                                      <p:cBhvr additive="base">
                                        <p:cTn id="24" dur="1000" fill="hold"/>
                                        <p:tgtEl>
                                          <p:spTgt spid="233482"/>
                                        </p:tgtEl>
                                        <p:attrNameLst>
                                          <p:attrName>ppt_y</p:attrName>
                                        </p:attrNameLst>
                                      </p:cBhvr>
                                      <p:tavLst>
                                        <p:tav tm="0">
                                          <p:val>
                                            <p:strVal val="#ppt_y"/>
                                          </p:val>
                                        </p:tav>
                                        <p:tav tm="100000">
                                          <p:val>
                                            <p:strVal val="#ppt_y"/>
                                          </p:val>
                                        </p:tav>
                                      </p:tavLst>
                                    </p:anim>
                                  </p:childTnLst>
                                </p:cTn>
                              </p:par>
                              <p:par>
                                <p:cTn id="25" presetID="7" presetClass="entr" presetSubtype="8" fill="hold" grpId="0" nodeType="withEffect">
                                  <p:stCondLst>
                                    <p:cond delay="0"/>
                                  </p:stCondLst>
                                  <p:childTnLst>
                                    <p:set>
                                      <p:cBhvr>
                                        <p:cTn id="26" dur="1" fill="hold">
                                          <p:stCondLst>
                                            <p:cond delay="0"/>
                                          </p:stCondLst>
                                        </p:cTn>
                                        <p:tgtEl>
                                          <p:spTgt spid="233483"/>
                                        </p:tgtEl>
                                        <p:attrNameLst>
                                          <p:attrName>style.visibility</p:attrName>
                                        </p:attrNameLst>
                                      </p:cBhvr>
                                      <p:to>
                                        <p:strVal val="visible"/>
                                      </p:to>
                                    </p:set>
                                    <p:anim calcmode="lin" valueType="num">
                                      <p:cBhvr additive="base">
                                        <p:cTn id="27" dur="1000" fill="hold"/>
                                        <p:tgtEl>
                                          <p:spTgt spid="233483"/>
                                        </p:tgtEl>
                                        <p:attrNameLst>
                                          <p:attrName>ppt_x</p:attrName>
                                        </p:attrNameLst>
                                      </p:cBhvr>
                                      <p:tavLst>
                                        <p:tav tm="0">
                                          <p:val>
                                            <p:strVal val="0-#ppt_w/2"/>
                                          </p:val>
                                        </p:tav>
                                        <p:tav tm="100000">
                                          <p:val>
                                            <p:strVal val="#ppt_x"/>
                                          </p:val>
                                        </p:tav>
                                      </p:tavLst>
                                    </p:anim>
                                    <p:anim calcmode="lin" valueType="num">
                                      <p:cBhvr additive="base">
                                        <p:cTn id="28" dur="1000" fill="hold"/>
                                        <p:tgtEl>
                                          <p:spTgt spid="233483"/>
                                        </p:tgtEl>
                                        <p:attrNameLst>
                                          <p:attrName>ppt_y</p:attrName>
                                        </p:attrNameLst>
                                      </p:cBhvr>
                                      <p:tavLst>
                                        <p:tav tm="0">
                                          <p:val>
                                            <p:strVal val="#ppt_y"/>
                                          </p:val>
                                        </p:tav>
                                        <p:tav tm="100000">
                                          <p:val>
                                            <p:strVal val="#ppt_y"/>
                                          </p:val>
                                        </p:tav>
                                      </p:tavLst>
                                    </p:anim>
                                  </p:childTnLst>
                                </p:cTn>
                              </p:par>
                              <p:par>
                                <p:cTn id="29" presetID="7" presetClass="entr" presetSubtype="8" fill="hold" grpId="0" nodeType="withEffect">
                                  <p:stCondLst>
                                    <p:cond delay="0"/>
                                  </p:stCondLst>
                                  <p:childTnLst>
                                    <p:set>
                                      <p:cBhvr>
                                        <p:cTn id="30" dur="1" fill="hold">
                                          <p:stCondLst>
                                            <p:cond delay="0"/>
                                          </p:stCondLst>
                                        </p:cTn>
                                        <p:tgtEl>
                                          <p:spTgt spid="233484"/>
                                        </p:tgtEl>
                                        <p:attrNameLst>
                                          <p:attrName>style.visibility</p:attrName>
                                        </p:attrNameLst>
                                      </p:cBhvr>
                                      <p:to>
                                        <p:strVal val="visible"/>
                                      </p:to>
                                    </p:set>
                                    <p:anim calcmode="lin" valueType="num">
                                      <p:cBhvr additive="base">
                                        <p:cTn id="31" dur="1000" fill="hold"/>
                                        <p:tgtEl>
                                          <p:spTgt spid="233484"/>
                                        </p:tgtEl>
                                        <p:attrNameLst>
                                          <p:attrName>ppt_x</p:attrName>
                                        </p:attrNameLst>
                                      </p:cBhvr>
                                      <p:tavLst>
                                        <p:tav tm="0">
                                          <p:val>
                                            <p:strVal val="0-#ppt_w/2"/>
                                          </p:val>
                                        </p:tav>
                                        <p:tav tm="100000">
                                          <p:val>
                                            <p:strVal val="#ppt_x"/>
                                          </p:val>
                                        </p:tav>
                                      </p:tavLst>
                                    </p:anim>
                                    <p:anim calcmode="lin" valueType="num">
                                      <p:cBhvr additive="base">
                                        <p:cTn id="32" dur="1000" fill="hold"/>
                                        <p:tgtEl>
                                          <p:spTgt spid="233484"/>
                                        </p:tgtEl>
                                        <p:attrNameLst>
                                          <p:attrName>ppt_y</p:attrName>
                                        </p:attrNameLst>
                                      </p:cBhvr>
                                      <p:tavLst>
                                        <p:tav tm="0">
                                          <p:val>
                                            <p:strVal val="#ppt_y"/>
                                          </p:val>
                                        </p:tav>
                                        <p:tav tm="100000">
                                          <p:val>
                                            <p:strVal val="#ppt_y"/>
                                          </p:val>
                                        </p:tav>
                                      </p:tavLst>
                                    </p:anim>
                                  </p:childTnLst>
                                </p:cTn>
                              </p:par>
                            </p:childTnLst>
                          </p:cTn>
                        </p:par>
                        <p:par>
                          <p:cTn id="33" fill="hold">
                            <p:stCondLst>
                              <p:cond delay="1000"/>
                            </p:stCondLst>
                            <p:childTnLst>
                              <p:par>
                                <p:cTn id="34" presetID="7" presetClass="entr" presetSubtype="2" fill="hold" nodeType="afterEffect">
                                  <p:stCondLst>
                                    <p:cond delay="0"/>
                                  </p:stCondLst>
                                  <p:childTnLst>
                                    <p:set>
                                      <p:cBhvr>
                                        <p:cTn id="35" dur="1" fill="hold">
                                          <p:stCondLst>
                                            <p:cond delay="0"/>
                                          </p:stCondLst>
                                        </p:cTn>
                                        <p:tgtEl>
                                          <p:spTgt spid="233480"/>
                                        </p:tgtEl>
                                        <p:attrNameLst>
                                          <p:attrName>style.visibility</p:attrName>
                                        </p:attrNameLst>
                                      </p:cBhvr>
                                      <p:to>
                                        <p:strVal val="visible"/>
                                      </p:to>
                                    </p:set>
                                    <p:anim calcmode="lin" valueType="num">
                                      <p:cBhvr additive="base">
                                        <p:cTn id="36" dur="500" fill="hold"/>
                                        <p:tgtEl>
                                          <p:spTgt spid="233480"/>
                                        </p:tgtEl>
                                        <p:attrNameLst>
                                          <p:attrName>ppt_x</p:attrName>
                                        </p:attrNameLst>
                                      </p:cBhvr>
                                      <p:tavLst>
                                        <p:tav tm="0">
                                          <p:val>
                                            <p:strVal val="1+#ppt_w/2"/>
                                          </p:val>
                                        </p:tav>
                                        <p:tav tm="100000">
                                          <p:val>
                                            <p:strVal val="#ppt_x"/>
                                          </p:val>
                                        </p:tav>
                                      </p:tavLst>
                                    </p:anim>
                                    <p:anim calcmode="lin" valueType="num">
                                      <p:cBhvr additive="base">
                                        <p:cTn id="37" dur="500" fill="hold"/>
                                        <p:tgtEl>
                                          <p:spTgt spid="233480"/>
                                        </p:tgtEl>
                                        <p:attrNameLst>
                                          <p:attrName>ppt_y</p:attrName>
                                        </p:attrNameLst>
                                      </p:cBhvr>
                                      <p:tavLst>
                                        <p:tav tm="0">
                                          <p:val>
                                            <p:strVal val="#ppt_y"/>
                                          </p:val>
                                        </p:tav>
                                        <p:tav tm="100000">
                                          <p:val>
                                            <p:strVal val="#ppt_y"/>
                                          </p:val>
                                        </p:tav>
                                      </p:tavLst>
                                    </p:anim>
                                  </p:childTnLst>
                                </p:cTn>
                              </p:par>
                              <p:par>
                                <p:cTn id="38" presetID="7" presetClass="entr" presetSubtype="2" fill="hold" grpId="0" nodeType="withEffect">
                                  <p:stCondLst>
                                    <p:cond delay="0"/>
                                  </p:stCondLst>
                                  <p:childTnLst>
                                    <p:set>
                                      <p:cBhvr>
                                        <p:cTn id="39" dur="1" fill="hold">
                                          <p:stCondLst>
                                            <p:cond delay="0"/>
                                          </p:stCondLst>
                                        </p:cTn>
                                        <p:tgtEl>
                                          <p:spTgt spid="233493"/>
                                        </p:tgtEl>
                                        <p:attrNameLst>
                                          <p:attrName>style.visibility</p:attrName>
                                        </p:attrNameLst>
                                      </p:cBhvr>
                                      <p:to>
                                        <p:strVal val="visible"/>
                                      </p:to>
                                    </p:set>
                                    <p:anim calcmode="lin" valueType="num">
                                      <p:cBhvr additive="base">
                                        <p:cTn id="40" dur="1000" fill="hold"/>
                                        <p:tgtEl>
                                          <p:spTgt spid="233493"/>
                                        </p:tgtEl>
                                        <p:attrNameLst>
                                          <p:attrName>ppt_x</p:attrName>
                                        </p:attrNameLst>
                                      </p:cBhvr>
                                      <p:tavLst>
                                        <p:tav tm="0">
                                          <p:val>
                                            <p:strVal val="1+#ppt_w/2"/>
                                          </p:val>
                                        </p:tav>
                                        <p:tav tm="100000">
                                          <p:val>
                                            <p:strVal val="#ppt_x"/>
                                          </p:val>
                                        </p:tav>
                                      </p:tavLst>
                                    </p:anim>
                                    <p:anim calcmode="lin" valueType="num">
                                      <p:cBhvr additive="base">
                                        <p:cTn id="41" dur="1000" fill="hold"/>
                                        <p:tgtEl>
                                          <p:spTgt spid="233493"/>
                                        </p:tgtEl>
                                        <p:attrNameLst>
                                          <p:attrName>ppt_y</p:attrName>
                                        </p:attrNameLst>
                                      </p:cBhvr>
                                      <p:tavLst>
                                        <p:tav tm="0">
                                          <p:val>
                                            <p:strVal val="#ppt_y"/>
                                          </p:val>
                                        </p:tav>
                                        <p:tav tm="100000">
                                          <p:val>
                                            <p:strVal val="#ppt_y"/>
                                          </p:val>
                                        </p:tav>
                                      </p:tavLst>
                                    </p:anim>
                                  </p:childTnLst>
                                </p:cTn>
                              </p:par>
                            </p:childTnLst>
                          </p:cTn>
                        </p:par>
                        <p:par>
                          <p:cTn id="42" fill="hold">
                            <p:stCondLst>
                              <p:cond delay="2000"/>
                            </p:stCondLst>
                            <p:childTnLst>
                              <p:par>
                                <p:cTn id="43" presetID="51" presetClass="entr" presetSubtype="0" fill="hold" grpId="0" nodeType="afterEffect">
                                  <p:stCondLst>
                                    <p:cond delay="500"/>
                                  </p:stCondLst>
                                  <p:childTnLst>
                                    <p:set>
                                      <p:cBhvr>
                                        <p:cTn id="44" dur="1" fill="hold">
                                          <p:stCondLst>
                                            <p:cond delay="0"/>
                                          </p:stCondLst>
                                        </p:cTn>
                                        <p:tgtEl>
                                          <p:spTgt spid="233489"/>
                                        </p:tgtEl>
                                        <p:attrNameLst>
                                          <p:attrName>style.visibility</p:attrName>
                                        </p:attrNameLst>
                                      </p:cBhvr>
                                      <p:to>
                                        <p:strVal val="visible"/>
                                      </p:to>
                                    </p:set>
                                    <p:animEffect transition="in" filter="fade">
                                      <p:cBhvr>
                                        <p:cTn id="45" dur="770" decel="100000"/>
                                        <p:tgtEl>
                                          <p:spTgt spid="233489"/>
                                        </p:tgtEl>
                                      </p:cBhvr>
                                    </p:animEffect>
                                    <p:animScale>
                                      <p:cBhvr>
                                        <p:cTn id="46" dur="770" decel="100000"/>
                                        <p:tgtEl>
                                          <p:spTgt spid="233489"/>
                                        </p:tgtEl>
                                      </p:cBhvr>
                                      <p:from x="10000" y="10000"/>
                                      <p:to x="200000" y="450000"/>
                                    </p:animScale>
                                    <p:animScale>
                                      <p:cBhvr>
                                        <p:cTn id="47" dur="1230" accel="100000" fill="hold">
                                          <p:stCondLst>
                                            <p:cond delay="770"/>
                                          </p:stCondLst>
                                        </p:cTn>
                                        <p:tgtEl>
                                          <p:spTgt spid="233489"/>
                                        </p:tgtEl>
                                      </p:cBhvr>
                                      <p:from x="200000" y="450000"/>
                                      <p:to x="100000" y="100000"/>
                                    </p:animScale>
                                    <p:set>
                                      <p:cBhvr>
                                        <p:cTn id="48" dur="770" fill="hold"/>
                                        <p:tgtEl>
                                          <p:spTgt spid="233489"/>
                                        </p:tgtEl>
                                        <p:attrNameLst>
                                          <p:attrName>ppt_x</p:attrName>
                                        </p:attrNameLst>
                                      </p:cBhvr>
                                      <p:to>
                                        <p:strVal val="(0.5)"/>
                                      </p:to>
                                    </p:set>
                                    <p:anim from="(0.5)" to="(#ppt_x)" calcmode="lin" valueType="num">
                                      <p:cBhvr>
                                        <p:cTn id="49" dur="1230" accel="100000" fill="hold">
                                          <p:stCondLst>
                                            <p:cond delay="770"/>
                                          </p:stCondLst>
                                        </p:cTn>
                                        <p:tgtEl>
                                          <p:spTgt spid="233489"/>
                                        </p:tgtEl>
                                        <p:attrNameLst>
                                          <p:attrName>ppt_x</p:attrName>
                                        </p:attrNameLst>
                                      </p:cBhvr>
                                    </p:anim>
                                    <p:set>
                                      <p:cBhvr>
                                        <p:cTn id="50" dur="770" fill="hold"/>
                                        <p:tgtEl>
                                          <p:spTgt spid="233489"/>
                                        </p:tgtEl>
                                        <p:attrNameLst>
                                          <p:attrName>ppt_y</p:attrName>
                                        </p:attrNameLst>
                                      </p:cBhvr>
                                      <p:to>
                                        <p:strVal val="(#ppt_y+0.4)"/>
                                      </p:to>
                                    </p:set>
                                    <p:anim from="(#ppt_y+0.4)" to="(#ppt_y)" calcmode="lin" valueType="num">
                                      <p:cBhvr>
                                        <p:cTn id="51" dur="1230" accel="100000" fill="hold">
                                          <p:stCondLst>
                                            <p:cond delay="770"/>
                                          </p:stCondLst>
                                        </p:cTn>
                                        <p:tgtEl>
                                          <p:spTgt spid="233489"/>
                                        </p:tgtEl>
                                        <p:attrNameLst>
                                          <p:attrName>ppt_y</p:attrName>
                                        </p:attrNameLst>
                                      </p:cBhvr>
                                    </p:anim>
                                  </p:childTnLst>
                                  <p:subTnLst>
                                    <p:audio>
                                      <p:cMediaNode>
                                        <p:cTn display="0" masterRel="sameClick">
                                          <p:stCondLst>
                                            <p:cond evt="begin" delay="0">
                                              <p:tn val="43"/>
                                            </p:cond>
                                          </p:stCondLst>
                                          <p:endCondLst>
                                            <p:cond evt="onStopAudio" delay="0">
                                              <p:tgtEl>
                                                <p:sldTgt/>
                                              </p:tgtEl>
                                            </p:cond>
                                          </p:endCondLst>
                                        </p:cTn>
                                        <p:tgtEl>
                                          <p:sndTgt r:embed="rId2" name="bomb.wav"/>
                                        </p:tgtEl>
                                      </p:cMediaNode>
                                    </p:audio>
                                  </p:subTnLst>
                                </p:cTn>
                              </p:par>
                            </p:childTnLst>
                          </p:cTn>
                        </p:par>
                        <p:par>
                          <p:cTn id="52" fill="hold">
                            <p:stCondLst>
                              <p:cond delay="4500"/>
                            </p:stCondLst>
                            <p:childTnLst>
                              <p:par>
                                <p:cTn id="53" presetID="12" presetClass="entr" presetSubtype="2" fill="hold" nodeType="afterEffect">
                                  <p:stCondLst>
                                    <p:cond delay="0"/>
                                  </p:stCondLst>
                                  <p:childTnLst>
                                    <p:set>
                                      <p:cBhvr>
                                        <p:cTn id="54" dur="1" fill="hold">
                                          <p:stCondLst>
                                            <p:cond delay="0"/>
                                          </p:stCondLst>
                                        </p:cTn>
                                        <p:tgtEl>
                                          <p:spTgt spid="233478"/>
                                        </p:tgtEl>
                                        <p:attrNameLst>
                                          <p:attrName>style.visibility</p:attrName>
                                        </p:attrNameLst>
                                      </p:cBhvr>
                                      <p:to>
                                        <p:strVal val="visible"/>
                                      </p:to>
                                    </p:set>
                                    <p:animEffect transition="in" filter="slide(fromRight)">
                                      <p:cBhvr>
                                        <p:cTn id="55" dur="500"/>
                                        <p:tgtEl>
                                          <p:spTgt spid="233478"/>
                                        </p:tgtEl>
                                      </p:cBhvr>
                                    </p:animEffect>
                                  </p:childTnLst>
                                </p:cTn>
                              </p:par>
                              <p:par>
                                <p:cTn id="56" presetID="12" presetClass="entr" presetSubtype="2" fill="hold" nodeType="withEffect">
                                  <p:stCondLst>
                                    <p:cond delay="0"/>
                                  </p:stCondLst>
                                  <p:childTnLst>
                                    <p:set>
                                      <p:cBhvr>
                                        <p:cTn id="57" dur="1" fill="hold">
                                          <p:stCondLst>
                                            <p:cond delay="0"/>
                                          </p:stCondLst>
                                        </p:cTn>
                                        <p:tgtEl>
                                          <p:spTgt spid="233479"/>
                                        </p:tgtEl>
                                        <p:attrNameLst>
                                          <p:attrName>style.visibility</p:attrName>
                                        </p:attrNameLst>
                                      </p:cBhvr>
                                      <p:to>
                                        <p:strVal val="visible"/>
                                      </p:to>
                                    </p:set>
                                    <p:animEffect transition="in" filter="slide(fromRight)">
                                      <p:cBhvr>
                                        <p:cTn id="58" dur="500"/>
                                        <p:tgtEl>
                                          <p:spTgt spid="233479"/>
                                        </p:tgtEl>
                                      </p:cBhvr>
                                    </p:animEffect>
                                  </p:childTnLst>
                                </p:cTn>
                              </p:par>
                              <p:par>
                                <p:cTn id="59" presetID="12" presetClass="entr" presetSubtype="2" fill="hold" grpId="0" nodeType="withEffect">
                                  <p:stCondLst>
                                    <p:cond delay="0"/>
                                  </p:stCondLst>
                                  <p:childTnLst>
                                    <p:set>
                                      <p:cBhvr>
                                        <p:cTn id="60" dur="1" fill="hold">
                                          <p:stCondLst>
                                            <p:cond delay="0"/>
                                          </p:stCondLst>
                                        </p:cTn>
                                        <p:tgtEl>
                                          <p:spTgt spid="233485"/>
                                        </p:tgtEl>
                                        <p:attrNameLst>
                                          <p:attrName>style.visibility</p:attrName>
                                        </p:attrNameLst>
                                      </p:cBhvr>
                                      <p:to>
                                        <p:strVal val="visible"/>
                                      </p:to>
                                    </p:set>
                                    <p:animEffect transition="in" filter="slide(fromRight)">
                                      <p:cBhvr>
                                        <p:cTn id="61" dur="500"/>
                                        <p:tgtEl>
                                          <p:spTgt spid="233485"/>
                                        </p:tgtEl>
                                      </p:cBhvr>
                                    </p:animEffect>
                                  </p:childTnLst>
                                </p:cTn>
                              </p:par>
                              <p:par>
                                <p:cTn id="62" presetID="12" presetClass="entr" presetSubtype="2" fill="hold" grpId="0" nodeType="withEffect">
                                  <p:stCondLst>
                                    <p:cond delay="0"/>
                                  </p:stCondLst>
                                  <p:childTnLst>
                                    <p:set>
                                      <p:cBhvr>
                                        <p:cTn id="63" dur="1" fill="hold">
                                          <p:stCondLst>
                                            <p:cond delay="0"/>
                                          </p:stCondLst>
                                        </p:cTn>
                                        <p:tgtEl>
                                          <p:spTgt spid="233486"/>
                                        </p:tgtEl>
                                        <p:attrNameLst>
                                          <p:attrName>style.visibility</p:attrName>
                                        </p:attrNameLst>
                                      </p:cBhvr>
                                      <p:to>
                                        <p:strVal val="visible"/>
                                      </p:to>
                                    </p:set>
                                    <p:animEffect transition="in" filter="slide(fromRight)">
                                      <p:cBhvr>
                                        <p:cTn id="64" dur="500"/>
                                        <p:tgtEl>
                                          <p:spTgt spid="233486"/>
                                        </p:tgtEl>
                                      </p:cBhvr>
                                    </p:animEffect>
                                  </p:childTnLst>
                                </p:cTn>
                              </p:par>
                              <p:par>
                                <p:cTn id="65" presetID="12" presetClass="entr" presetSubtype="2" fill="hold" grpId="0" nodeType="withEffect">
                                  <p:stCondLst>
                                    <p:cond delay="0"/>
                                  </p:stCondLst>
                                  <p:childTnLst>
                                    <p:set>
                                      <p:cBhvr>
                                        <p:cTn id="66" dur="1" fill="hold">
                                          <p:stCondLst>
                                            <p:cond delay="0"/>
                                          </p:stCondLst>
                                        </p:cTn>
                                        <p:tgtEl>
                                          <p:spTgt spid="233487"/>
                                        </p:tgtEl>
                                        <p:attrNameLst>
                                          <p:attrName>style.visibility</p:attrName>
                                        </p:attrNameLst>
                                      </p:cBhvr>
                                      <p:to>
                                        <p:strVal val="visible"/>
                                      </p:to>
                                    </p:set>
                                    <p:animEffect transition="in" filter="slide(fromRight)">
                                      <p:cBhvr>
                                        <p:cTn id="67" dur="500"/>
                                        <p:tgtEl>
                                          <p:spTgt spid="233487"/>
                                        </p:tgtEl>
                                      </p:cBhvr>
                                    </p:animEffect>
                                  </p:childTnLst>
                                </p:cTn>
                              </p:par>
                              <p:par>
                                <p:cTn id="68" presetID="12" presetClass="entr" presetSubtype="2" fill="hold" grpId="0" nodeType="withEffect">
                                  <p:stCondLst>
                                    <p:cond delay="0"/>
                                  </p:stCondLst>
                                  <p:childTnLst>
                                    <p:set>
                                      <p:cBhvr>
                                        <p:cTn id="69" dur="1" fill="hold">
                                          <p:stCondLst>
                                            <p:cond delay="0"/>
                                          </p:stCondLst>
                                        </p:cTn>
                                        <p:tgtEl>
                                          <p:spTgt spid="233488"/>
                                        </p:tgtEl>
                                        <p:attrNameLst>
                                          <p:attrName>style.visibility</p:attrName>
                                        </p:attrNameLst>
                                      </p:cBhvr>
                                      <p:to>
                                        <p:strVal val="visible"/>
                                      </p:to>
                                    </p:set>
                                    <p:animEffect transition="in" filter="slide(fromRight)">
                                      <p:cBhvr>
                                        <p:cTn id="70" dur="500"/>
                                        <p:tgtEl>
                                          <p:spTgt spid="233488"/>
                                        </p:tgtEl>
                                      </p:cBhvr>
                                    </p:animEffect>
                                  </p:childTnLst>
                                </p:cTn>
                              </p:par>
                              <p:par>
                                <p:cTn id="71" presetID="12" presetClass="entr" presetSubtype="2" fill="hold" nodeType="withEffect">
                                  <p:stCondLst>
                                    <p:cond delay="0"/>
                                  </p:stCondLst>
                                  <p:childTnLst>
                                    <p:set>
                                      <p:cBhvr>
                                        <p:cTn id="72" dur="1" fill="hold">
                                          <p:stCondLst>
                                            <p:cond delay="0"/>
                                          </p:stCondLst>
                                        </p:cTn>
                                        <p:tgtEl>
                                          <p:spTgt spid="233492"/>
                                        </p:tgtEl>
                                        <p:attrNameLst>
                                          <p:attrName>style.visibility</p:attrName>
                                        </p:attrNameLst>
                                      </p:cBhvr>
                                      <p:to>
                                        <p:strVal val="visible"/>
                                      </p:to>
                                    </p:set>
                                    <p:animEffect transition="in" filter="slide(fromRight)">
                                      <p:cBhvr>
                                        <p:cTn id="73" dur="500"/>
                                        <p:tgtEl>
                                          <p:spTgt spid="23349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3481" grpId="0" animBg="1"/>
      <p:bldP spid="233482" grpId="0" animBg="1"/>
      <p:bldP spid="233483" grpId="0" animBg="1"/>
      <p:bldP spid="233484" grpId="0" animBg="1"/>
      <p:bldP spid="233485" grpId="0" animBg="1"/>
      <p:bldP spid="233486" grpId="0" animBg="1"/>
      <p:bldP spid="233487" grpId="0" animBg="1"/>
      <p:bldP spid="233488" grpId="0" animBg="1"/>
      <p:bldP spid="233489" grpId="0" animBg="1"/>
      <p:bldP spid="233493" grpId="0" animBg="1"/>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ext Box 2"/>
          <p:cNvSpPr txBox="1">
            <a:spLocks noChangeArrowheads="1"/>
          </p:cNvSpPr>
          <p:nvPr/>
        </p:nvSpPr>
        <p:spPr bwMode="auto">
          <a:xfrm>
            <a:off x="1371600" y="152400"/>
            <a:ext cx="7620000" cy="701675"/>
          </a:xfrm>
          <a:prstGeom prst="rect">
            <a:avLst/>
          </a:prstGeom>
          <a:noFill/>
          <a:ln w="9525">
            <a:noFill/>
            <a:miter lim="800000"/>
            <a:headEnd/>
            <a:tailEnd/>
          </a:ln>
          <a:effectLst>
            <a:outerShdw dist="35921" dir="2700000" algn="ctr" rotWithShape="0">
              <a:srgbClr val="000066"/>
            </a:outerShdw>
          </a:effectLst>
        </p:spPr>
        <p:txBody>
          <a:bodyPr>
            <a:spAutoFit/>
          </a:bodyPr>
          <a:lstStyle/>
          <a:p>
            <a:pPr algn="ctr">
              <a:spcBef>
                <a:spcPct val="50000"/>
              </a:spcBef>
            </a:pPr>
            <a:r>
              <a:rPr lang="en-US" sz="4000" b="1" dirty="0">
                <a:solidFill>
                  <a:srgbClr val="996600"/>
                </a:solidFill>
                <a:latin typeface="Comic Sans MS" pitchFamily="66" charset="0"/>
              </a:rPr>
              <a:t>The Schlieffen Plan</a:t>
            </a:r>
          </a:p>
        </p:txBody>
      </p:sp>
      <p:pic>
        <p:nvPicPr>
          <p:cNvPr id="101379" name="Picture 3" descr="map-Schlieffen Plan"/>
          <p:cNvPicPr>
            <a:picLocks noGrp="1" noChangeAspect="1" noChangeArrowheads="1"/>
          </p:cNvPicPr>
          <p:nvPr>
            <p:ph/>
          </p:nvPr>
        </p:nvPicPr>
        <p:blipFill>
          <a:blip r:embed="rId2" cstate="print">
            <a:lum bright="-6000" contrast="6000"/>
          </a:blip>
          <a:srcRect/>
          <a:stretch>
            <a:fillRect/>
          </a:stretch>
        </p:blipFill>
        <p:spPr>
          <a:xfrm>
            <a:off x="2933700" y="990600"/>
            <a:ext cx="4494213" cy="5562600"/>
          </a:xfrm>
          <a:noFill/>
          <a:ln w="9525" cap="flat">
            <a:solidFill>
              <a:srgbClr val="664400"/>
            </a:solidFill>
            <a:headEnd w="med" len="med"/>
            <a:tailEnd w="med" len="med"/>
          </a:ln>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1371600" y="533400"/>
            <a:ext cx="7620000" cy="6096000"/>
          </a:xfrm>
        </p:spPr>
        <p:txBody>
          <a:bodyPr/>
          <a:lstStyle/>
          <a:p>
            <a:r>
              <a:rPr lang="en-US" b="1" dirty="0" smtClean="0">
                <a:latin typeface="Comic Sans MS" panose="030F0702030302020204" pitchFamily="66" charset="0"/>
              </a:rPr>
              <a:t>Everyone was keen to show “their stuff”</a:t>
            </a:r>
          </a:p>
          <a:p>
            <a:r>
              <a:rPr lang="en-US" b="1" dirty="0" smtClean="0">
                <a:latin typeface="Comic Sans MS" panose="030F0702030302020204" pitchFamily="66" charset="0"/>
              </a:rPr>
              <a:t>Wars were quick and decisive</a:t>
            </a:r>
          </a:p>
          <a:p>
            <a:r>
              <a:rPr lang="en-US" b="1" dirty="0" smtClean="0">
                <a:latin typeface="Comic Sans MS" panose="030F0702030302020204" pitchFamily="66" charset="0"/>
              </a:rPr>
              <a:t>No major war had been fought in Europe since Crimea 1850s and that was relatively small.  Really since Napoleon! (1815)</a:t>
            </a:r>
          </a:p>
          <a:p>
            <a:pPr lvl="1"/>
            <a:r>
              <a:rPr lang="en-US" b="1" dirty="0" smtClean="0">
                <a:latin typeface="Comic Sans MS" panose="030F0702030302020204" pitchFamily="66" charset="0"/>
              </a:rPr>
              <a:t>No one remembered how awful war could be!</a:t>
            </a:r>
          </a:p>
          <a:p>
            <a:r>
              <a:rPr lang="en-US" b="1" dirty="0" smtClean="0">
                <a:latin typeface="Comic Sans MS" panose="030F0702030302020204" pitchFamily="66" charset="0"/>
              </a:rPr>
              <a:t>Everyone thought they would be home by Christmas…</a:t>
            </a:r>
          </a:p>
        </p:txBody>
      </p:sp>
    </p:spTree>
    <p:extLst>
      <p:ext uri="{BB962C8B-B14F-4D97-AF65-F5344CB8AC3E}">
        <p14:creationId xmlns:p14="http://schemas.microsoft.com/office/powerpoint/2010/main" val="29346623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9"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 calcmode="lin" valueType="num">
                                      <p:cBhvr additive="base">
                                        <p:cTn id="7" dur="500" fill="hold"/>
                                        <p:tgtEl>
                                          <p:spTgt spid="2">
                                            <p:txEl>
                                              <p:pRg st="0" end="0"/>
                                            </p:txEl>
                                          </p:spTgt>
                                        </p:tgtEl>
                                        <p:attrNameLst>
                                          <p:attrName>ppt_x</p:attrName>
                                        </p:attrNameLst>
                                      </p:cBhvr>
                                      <p:tavLst>
                                        <p:tav tm="0">
                                          <p:val>
                                            <p:strVal val="0-#ppt_w/2"/>
                                          </p:val>
                                        </p:tav>
                                        <p:tav tm="100000">
                                          <p:val>
                                            <p:strVal val="#ppt_x"/>
                                          </p:val>
                                        </p:tav>
                                      </p:tavLst>
                                    </p:anim>
                                    <p:anim calcmode="lin" valueType="num">
                                      <p:cBhvr additive="base">
                                        <p:cTn id="8" dur="500" fill="hold"/>
                                        <p:tgtEl>
                                          <p:spTgt spid="2">
                                            <p:txEl>
                                              <p:pRg st="0" end="0"/>
                                            </p:txEl>
                                          </p:spTgt>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9"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fill="hold"/>
                                        <p:tgtEl>
                                          <p:spTgt spid="2">
                                            <p:txEl>
                                              <p:pRg st="1" end="1"/>
                                            </p:txEl>
                                          </p:spTgt>
                                        </p:tgtEl>
                                        <p:attrNameLst>
                                          <p:attrName>ppt_x</p:attrName>
                                        </p:attrNameLst>
                                      </p:cBhvr>
                                      <p:tavLst>
                                        <p:tav tm="0">
                                          <p:val>
                                            <p:strVal val="0-#ppt_w/2"/>
                                          </p:val>
                                        </p:tav>
                                        <p:tav tm="100000">
                                          <p:val>
                                            <p:strVal val="#ppt_x"/>
                                          </p:val>
                                        </p:tav>
                                      </p:tavLst>
                                    </p:anim>
                                    <p:anim calcmode="lin" valueType="num">
                                      <p:cBhvr additive="base">
                                        <p:cTn id="14" dur="500" fill="hold"/>
                                        <p:tgtEl>
                                          <p:spTgt spid="2">
                                            <p:txEl>
                                              <p:pRg st="1" end="1"/>
                                            </p:txEl>
                                          </p:spTgt>
                                        </p:tgtEl>
                                        <p:attrNameLst>
                                          <p:attrName>ppt_y</p:attrName>
                                        </p:attrNameLst>
                                      </p:cBhvr>
                                      <p:tavLst>
                                        <p:tav tm="0">
                                          <p:val>
                                            <p:strVal val="0-#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9"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fill="hold"/>
                                        <p:tgtEl>
                                          <p:spTgt spid="2">
                                            <p:txEl>
                                              <p:pRg st="2" end="2"/>
                                            </p:txEl>
                                          </p:spTgt>
                                        </p:tgtEl>
                                        <p:attrNameLst>
                                          <p:attrName>ppt_x</p:attrName>
                                        </p:attrNameLst>
                                      </p:cBhvr>
                                      <p:tavLst>
                                        <p:tav tm="0">
                                          <p:val>
                                            <p:strVal val="0-#ppt_w/2"/>
                                          </p:val>
                                        </p:tav>
                                        <p:tav tm="100000">
                                          <p:val>
                                            <p:strVal val="#ppt_x"/>
                                          </p:val>
                                        </p:tav>
                                      </p:tavLst>
                                    </p:anim>
                                    <p:anim calcmode="lin" valueType="num">
                                      <p:cBhvr additive="base">
                                        <p:cTn id="20" dur="500" fill="hold"/>
                                        <p:tgtEl>
                                          <p:spTgt spid="2">
                                            <p:txEl>
                                              <p:pRg st="2" end="2"/>
                                            </p:txEl>
                                          </p:spTgt>
                                        </p:tgtEl>
                                        <p:attrNameLst>
                                          <p:attrName>ppt_y</p:attrName>
                                        </p:attrNameLst>
                                      </p:cBhvr>
                                      <p:tavLst>
                                        <p:tav tm="0">
                                          <p:val>
                                            <p:strVal val="0-#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9" fill="hold" nodeType="clickEffect">
                                  <p:stCondLst>
                                    <p:cond delay="0"/>
                                  </p:stCondLst>
                                  <p:childTnLst>
                                    <p:set>
                                      <p:cBhvr>
                                        <p:cTn id="24" dur="1" fill="hold">
                                          <p:stCondLst>
                                            <p:cond delay="0"/>
                                          </p:stCondLst>
                                        </p:cTn>
                                        <p:tgtEl>
                                          <p:spTgt spid="2">
                                            <p:txEl>
                                              <p:pRg st="3" end="3"/>
                                            </p:txEl>
                                          </p:spTgt>
                                        </p:tgtEl>
                                        <p:attrNameLst>
                                          <p:attrName>style.visibility</p:attrName>
                                        </p:attrNameLst>
                                      </p:cBhvr>
                                      <p:to>
                                        <p:strVal val="visible"/>
                                      </p:to>
                                    </p:set>
                                    <p:anim calcmode="lin" valueType="num">
                                      <p:cBhvr additive="base">
                                        <p:cTn id="25" dur="500" fill="hold"/>
                                        <p:tgtEl>
                                          <p:spTgt spid="2">
                                            <p:txEl>
                                              <p:pRg st="3" end="3"/>
                                            </p:txEl>
                                          </p:spTgt>
                                        </p:tgtEl>
                                        <p:attrNameLst>
                                          <p:attrName>ppt_x</p:attrName>
                                        </p:attrNameLst>
                                      </p:cBhvr>
                                      <p:tavLst>
                                        <p:tav tm="0">
                                          <p:val>
                                            <p:strVal val="0-#ppt_w/2"/>
                                          </p:val>
                                        </p:tav>
                                        <p:tav tm="100000">
                                          <p:val>
                                            <p:strVal val="#ppt_x"/>
                                          </p:val>
                                        </p:tav>
                                      </p:tavLst>
                                    </p:anim>
                                    <p:anim calcmode="lin" valueType="num">
                                      <p:cBhvr additive="base">
                                        <p:cTn id="26" dur="500" fill="hold"/>
                                        <p:tgtEl>
                                          <p:spTgt spid="2">
                                            <p:txEl>
                                              <p:pRg st="3" end="3"/>
                                            </p:txEl>
                                          </p:spTgt>
                                        </p:tgtEl>
                                        <p:attrNameLst>
                                          <p:attrName>ppt_y</p:attrName>
                                        </p:attrNameLst>
                                      </p:cBhvr>
                                      <p:tavLst>
                                        <p:tav tm="0">
                                          <p:val>
                                            <p:strVal val="0-#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9" fill="hold" nodeType="clickEffect">
                                  <p:stCondLst>
                                    <p:cond delay="0"/>
                                  </p:stCondLst>
                                  <p:childTnLst>
                                    <p:set>
                                      <p:cBhvr>
                                        <p:cTn id="30" dur="1" fill="hold">
                                          <p:stCondLst>
                                            <p:cond delay="0"/>
                                          </p:stCondLst>
                                        </p:cTn>
                                        <p:tgtEl>
                                          <p:spTgt spid="2">
                                            <p:txEl>
                                              <p:pRg st="4" end="4"/>
                                            </p:txEl>
                                          </p:spTgt>
                                        </p:tgtEl>
                                        <p:attrNameLst>
                                          <p:attrName>style.visibility</p:attrName>
                                        </p:attrNameLst>
                                      </p:cBhvr>
                                      <p:to>
                                        <p:strVal val="visible"/>
                                      </p:to>
                                    </p:set>
                                    <p:anim calcmode="lin" valueType="num">
                                      <p:cBhvr additive="base">
                                        <p:cTn id="31" dur="500" fill="hold"/>
                                        <p:tgtEl>
                                          <p:spTgt spid="2">
                                            <p:txEl>
                                              <p:pRg st="4" end="4"/>
                                            </p:txEl>
                                          </p:spTgt>
                                        </p:tgtEl>
                                        <p:attrNameLst>
                                          <p:attrName>ppt_x</p:attrName>
                                        </p:attrNameLst>
                                      </p:cBhvr>
                                      <p:tavLst>
                                        <p:tav tm="0">
                                          <p:val>
                                            <p:strVal val="0-#ppt_w/2"/>
                                          </p:val>
                                        </p:tav>
                                        <p:tav tm="100000">
                                          <p:val>
                                            <p:strVal val="#ppt_x"/>
                                          </p:val>
                                        </p:tav>
                                      </p:tavLst>
                                    </p:anim>
                                    <p:anim calcmode="lin" valueType="num">
                                      <p:cBhvr additive="base">
                                        <p:cTn id="32" dur="500" fill="hold"/>
                                        <p:tgtEl>
                                          <p:spTgt spid="2">
                                            <p:txEl>
                                              <p:pRg st="4" end="4"/>
                                            </p:txEl>
                                          </p:spTgt>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02" name="Text Box 2"/>
          <p:cNvSpPr txBox="1">
            <a:spLocks noChangeArrowheads="1"/>
          </p:cNvSpPr>
          <p:nvPr/>
        </p:nvSpPr>
        <p:spPr bwMode="auto">
          <a:xfrm>
            <a:off x="1371600" y="212725"/>
            <a:ext cx="7620000" cy="1190625"/>
          </a:xfrm>
          <a:prstGeom prst="rect">
            <a:avLst/>
          </a:prstGeom>
          <a:noFill/>
          <a:ln w="9525">
            <a:noFill/>
            <a:miter lim="800000"/>
            <a:headEnd/>
            <a:tailEnd/>
          </a:ln>
          <a:effectLst>
            <a:outerShdw dist="35921" dir="2700000" algn="ctr" rotWithShape="0">
              <a:srgbClr val="000066"/>
            </a:outerShdw>
          </a:effectLst>
        </p:spPr>
        <p:txBody>
          <a:bodyPr>
            <a:spAutoFit/>
          </a:bodyPr>
          <a:lstStyle/>
          <a:p>
            <a:pPr algn="ctr">
              <a:spcBef>
                <a:spcPct val="50000"/>
              </a:spcBef>
            </a:pPr>
            <a:r>
              <a:rPr lang="en-US" sz="3600" b="1" dirty="0">
                <a:solidFill>
                  <a:srgbClr val="996600"/>
                </a:solidFill>
                <a:latin typeface="Comic Sans MS" pitchFamily="66" charset="0"/>
              </a:rPr>
              <a:t>A German Boy Pretends to Be a Soldier</a:t>
            </a:r>
          </a:p>
        </p:txBody>
      </p:sp>
      <p:pic>
        <p:nvPicPr>
          <p:cNvPr id="102403" name="Picture 3" descr="young boy pretending to be a German soldier"/>
          <p:cNvPicPr>
            <a:picLocks noGrp="1" noChangeAspect="1" noChangeArrowheads="1"/>
          </p:cNvPicPr>
          <p:nvPr>
            <p:ph/>
          </p:nvPr>
        </p:nvPicPr>
        <p:blipFill>
          <a:blip r:embed="rId2" cstate="print"/>
          <a:srcRect/>
          <a:stretch>
            <a:fillRect/>
          </a:stretch>
        </p:blipFill>
        <p:spPr>
          <a:xfrm>
            <a:off x="2667000" y="1457325"/>
            <a:ext cx="5181600" cy="5095875"/>
          </a:xfrm>
          <a:noFill/>
          <a:ln/>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4018" name="Picture 2"/>
          <p:cNvPicPr>
            <a:picLocks noGrp="1" noChangeAspect="1" noChangeArrowheads="1"/>
          </p:cNvPicPr>
          <p:nvPr>
            <p:ph/>
          </p:nvPr>
        </p:nvPicPr>
        <p:blipFill>
          <a:blip r:embed="rId2" cstate="print">
            <a:extLst>
              <a:ext uri="{28A0092B-C50C-407E-A947-70E740481C1C}">
                <a14:useLocalDpi xmlns:a14="http://schemas.microsoft.com/office/drawing/2010/main" val="0"/>
              </a:ext>
            </a:extLst>
          </a:blip>
          <a:srcRect/>
          <a:stretch>
            <a:fillRect/>
          </a:stretch>
        </p:blipFill>
        <p:spPr bwMode="auto">
          <a:xfrm>
            <a:off x="9939" y="304800"/>
            <a:ext cx="3886200" cy="623158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
        <p:nvSpPr>
          <p:cNvPr id="3" name="TextBox 2"/>
          <p:cNvSpPr txBox="1"/>
          <p:nvPr/>
        </p:nvSpPr>
        <p:spPr>
          <a:xfrm>
            <a:off x="3886200" y="228600"/>
            <a:ext cx="5257800" cy="6370975"/>
          </a:xfrm>
          <a:prstGeom prst="rect">
            <a:avLst/>
          </a:prstGeom>
          <a:noFill/>
        </p:spPr>
        <p:txBody>
          <a:bodyPr wrap="square" rtlCol="0">
            <a:spAutoFit/>
          </a:bodyPr>
          <a:lstStyle/>
          <a:p>
            <a:r>
              <a:rPr lang="en-US" dirty="0"/>
              <a:t>“I think I have seen today one of the most extraordinary sights that anyone has ever seen,” he wrote.</a:t>
            </a:r>
          </a:p>
          <a:p>
            <a:endParaRPr lang="en-US" dirty="0"/>
          </a:p>
          <a:p>
            <a:r>
              <a:rPr lang="en-US" dirty="0"/>
              <a:t>“About 10 o'clock this morning I was peeping over the parapet when I saw a German, waving his arms, and presently two of them got out of their trench and came towards ours.</a:t>
            </a:r>
          </a:p>
          <a:p>
            <a:endParaRPr lang="en-US" dirty="0"/>
          </a:p>
          <a:p>
            <a:r>
              <a:rPr lang="en-US" dirty="0"/>
              <a:t>“We were just going to fire on them when we saw they had no rifles, so one of our men went to meet them and in about two minutes the ground between the two lines of trenches was swarming with men and officers of both sides, shaking hands and wishing each other a happy Christmas.“</a:t>
            </a:r>
          </a:p>
        </p:txBody>
      </p:sp>
    </p:spTree>
    <p:extLst>
      <p:ext uri="{BB962C8B-B14F-4D97-AF65-F5344CB8AC3E}">
        <p14:creationId xmlns:p14="http://schemas.microsoft.com/office/powerpoint/2010/main" val="227508083"/>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15042" name="Picture 2"/>
          <p:cNvPicPr>
            <a:picLocks noGrp="1" noChangeAspect="1" noChangeArrowheads="1"/>
          </p:cNvPicPr>
          <p:nvPr>
            <p:ph/>
          </p:nvPr>
        </p:nvPicPr>
        <p:blipFill>
          <a:blip r:embed="rId2">
            <a:extLst>
              <a:ext uri="{28A0092B-C50C-407E-A947-70E740481C1C}">
                <a14:useLocalDpi xmlns:a14="http://schemas.microsoft.com/office/drawing/2010/main" val="0"/>
              </a:ext>
            </a:extLst>
          </a:blip>
          <a:srcRect/>
          <a:stretch>
            <a:fillRect/>
          </a:stretch>
        </p:blipFill>
        <p:spPr bwMode="auto">
          <a:xfrm>
            <a:off x="457200" y="752475"/>
            <a:ext cx="4381500" cy="3286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504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267200" y="2895600"/>
            <a:ext cx="4381500" cy="32861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pic>
        <p:nvPicPr>
          <p:cNvPr id="215044" name="Picture 4"/>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99804" y="685800"/>
            <a:ext cx="8865840" cy="5562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38719488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0"/>
                                        <p:tgtEl>
                                          <p:spTgt spid="215044"/>
                                        </p:tgtEl>
                                      </p:cBhvr>
                                    </p:animEffect>
                                    <p:set>
                                      <p:cBhvr>
                                        <p:cTn id="7" dur="1" fill="hold">
                                          <p:stCondLst>
                                            <p:cond delay="4999"/>
                                          </p:stCondLst>
                                        </p:cTn>
                                        <p:tgtEl>
                                          <p:spTgt spid="215044"/>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12997" name="Object 5"/>
          <p:cNvGraphicFramePr>
            <a:graphicFrameLocks noGrp="1" noChangeAspect="1"/>
          </p:cNvGraphicFramePr>
          <p:nvPr>
            <p:ph/>
          </p:nvPr>
        </p:nvGraphicFramePr>
        <p:xfrm>
          <a:off x="1524000" y="447675"/>
          <a:ext cx="7315200" cy="5876925"/>
        </p:xfrm>
        <a:graphic>
          <a:graphicData uri="http://schemas.openxmlformats.org/presentationml/2006/ole">
            <mc:AlternateContent xmlns:mc="http://schemas.openxmlformats.org/markup-compatibility/2006">
              <mc:Choice xmlns:v="urn:schemas-microsoft-com:vml" Requires="v">
                <p:oleObj spid="_x0000_s1034" name="Chart" r:id="rId3" imgW="3781349" imgH="3038551" progId="Excel.Sheet.8">
                  <p:embed/>
                </p:oleObj>
              </mc:Choice>
              <mc:Fallback>
                <p:oleObj name="Chart" r:id="rId3" imgW="3781349" imgH="3038551" progId="Excel.Sheet.8">
                  <p:embed/>
                  <p:pic>
                    <p:nvPicPr>
                      <p:cNvPr id="0"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524000" y="447675"/>
                        <a:ext cx="7315200" cy="58769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oleObj>
              </mc:Fallback>
            </mc:AlternateContent>
          </a:graphicData>
        </a:graphic>
      </p:graphicFrame>
    </p:spTree>
  </p:cSld>
  <p:clrMapOvr>
    <a:masterClrMapping/>
  </p:clrMapOvr>
  <p:transition>
    <p:sndAc>
      <p:endSnd/>
    </p:sndAc>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6434" name="Rectangle 2"/>
          <p:cNvSpPr>
            <a:spLocks noGrp="1" noChangeArrowheads="1"/>
          </p:cNvSpPr>
          <p:nvPr>
            <p:ph type="ctrTitle"/>
          </p:nvPr>
        </p:nvSpPr>
        <p:spPr>
          <a:xfrm>
            <a:off x="3962400" y="0"/>
            <a:ext cx="4953000" cy="6781800"/>
          </a:xfrm>
          <a:effectLst>
            <a:outerShdw dist="35921" dir="2700000" algn="ctr" rotWithShape="0">
              <a:srgbClr val="333399">
                <a:alpha val="50000"/>
              </a:srgbClr>
            </a:outerShdw>
          </a:effectLst>
        </p:spPr>
        <p:txBody>
          <a:bodyPr anchor="t"/>
          <a:lstStyle/>
          <a:p>
            <a:r>
              <a:rPr lang="en-US" sz="2800" dirty="0">
                <a:latin typeface="Lombardic Narrow" pitchFamily="2" charset="0"/>
              </a:rPr>
              <a:t/>
            </a:r>
            <a:br>
              <a:rPr lang="en-US" sz="2800" dirty="0">
                <a:latin typeface="Lombardic Narrow" pitchFamily="2" charset="0"/>
              </a:rPr>
            </a:br>
            <a:r>
              <a:rPr lang="en-US" sz="9800" dirty="0">
                <a:solidFill>
                  <a:srgbClr val="333399"/>
                </a:solidFill>
                <a:latin typeface="Lombardic Narrow" pitchFamily="2" charset="0"/>
              </a:rPr>
              <a:t>Women</a:t>
            </a:r>
            <a:br>
              <a:rPr lang="en-US" sz="9800" dirty="0">
                <a:solidFill>
                  <a:srgbClr val="333399"/>
                </a:solidFill>
                <a:latin typeface="Lombardic Narrow" pitchFamily="2" charset="0"/>
              </a:rPr>
            </a:br>
            <a:r>
              <a:rPr lang="en-US" sz="9800" dirty="0">
                <a:solidFill>
                  <a:srgbClr val="333399"/>
                </a:solidFill>
                <a:latin typeface="Lombardic Narrow" pitchFamily="2" charset="0"/>
              </a:rPr>
              <a:t>and the</a:t>
            </a:r>
            <a:br>
              <a:rPr lang="en-US" sz="9800" dirty="0">
                <a:solidFill>
                  <a:srgbClr val="333399"/>
                </a:solidFill>
                <a:latin typeface="Lombardic Narrow" pitchFamily="2" charset="0"/>
              </a:rPr>
            </a:br>
            <a:r>
              <a:rPr lang="en-US" sz="9800" dirty="0">
                <a:solidFill>
                  <a:srgbClr val="333399"/>
                </a:solidFill>
                <a:latin typeface="Lombardic Narrow" pitchFamily="2" charset="0"/>
              </a:rPr>
              <a:t>War</a:t>
            </a:r>
            <a:br>
              <a:rPr lang="en-US" sz="9800" dirty="0">
                <a:solidFill>
                  <a:srgbClr val="333399"/>
                </a:solidFill>
                <a:latin typeface="Lombardic Narrow" pitchFamily="2" charset="0"/>
              </a:rPr>
            </a:br>
            <a:r>
              <a:rPr lang="en-US" sz="9800" dirty="0">
                <a:solidFill>
                  <a:srgbClr val="333399"/>
                </a:solidFill>
                <a:latin typeface="Lombardic Narrow" pitchFamily="2" charset="0"/>
              </a:rPr>
              <a:t>Effort</a:t>
            </a:r>
            <a:endParaRPr lang="en-US" sz="12100" dirty="0">
              <a:solidFill>
                <a:srgbClr val="664400"/>
              </a:solidFill>
              <a:latin typeface="Lombardic Narrow" pitchFamily="2" charset="0"/>
            </a:endParaRPr>
          </a:p>
        </p:txBody>
      </p:sp>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0946" name="Text Box 2"/>
          <p:cNvSpPr txBox="1">
            <a:spLocks noChangeArrowheads="1"/>
          </p:cNvSpPr>
          <p:nvPr/>
        </p:nvSpPr>
        <p:spPr bwMode="auto">
          <a:xfrm>
            <a:off x="1219200" y="120650"/>
            <a:ext cx="7924800" cy="641350"/>
          </a:xfrm>
          <a:prstGeom prst="rect">
            <a:avLst/>
          </a:prstGeom>
          <a:noFill/>
          <a:ln w="9525">
            <a:noFill/>
            <a:miter lim="800000"/>
            <a:headEnd/>
            <a:tailEnd/>
          </a:ln>
          <a:effectLst>
            <a:outerShdw dist="35921" dir="2700000" algn="ctr" rotWithShape="0">
              <a:srgbClr val="000066"/>
            </a:outerShdw>
          </a:effectLst>
        </p:spPr>
        <p:txBody>
          <a:bodyPr>
            <a:spAutoFit/>
          </a:bodyPr>
          <a:lstStyle/>
          <a:p>
            <a:pPr algn="ctr">
              <a:spcBef>
                <a:spcPct val="50000"/>
              </a:spcBef>
            </a:pPr>
            <a:r>
              <a:rPr lang="en-US" sz="3600" b="1" dirty="0">
                <a:solidFill>
                  <a:srgbClr val="996600"/>
                </a:solidFill>
                <a:latin typeface="Comic Sans MS" pitchFamily="66" charset="0"/>
              </a:rPr>
              <a:t>German Women Factory Workers </a:t>
            </a:r>
          </a:p>
        </p:txBody>
      </p:sp>
      <p:pic>
        <p:nvPicPr>
          <p:cNvPr id="210949" name="Picture 5" descr="German women factory workers"/>
          <p:cNvPicPr>
            <a:picLocks noGrp="1" noChangeAspect="1" noChangeArrowheads="1"/>
          </p:cNvPicPr>
          <p:nvPr>
            <p:ph/>
          </p:nvPr>
        </p:nvPicPr>
        <p:blipFill>
          <a:blip r:embed="rId2" cstate="print">
            <a:lum bright="-6000" contrast="6000"/>
          </a:blip>
          <a:srcRect/>
          <a:stretch>
            <a:fillRect/>
          </a:stretch>
        </p:blipFill>
        <p:spPr>
          <a:xfrm>
            <a:off x="2801938" y="990600"/>
            <a:ext cx="4589462" cy="5562600"/>
          </a:xfrm>
          <a:noFill/>
          <a:ln w="9525" cap="flat">
            <a:solidFill>
              <a:srgbClr val="664400"/>
            </a:solidFill>
            <a:headEnd w="med" len="med"/>
            <a:tailEnd w="med" len="med"/>
          </a:ln>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6914" name="Text Box 2"/>
          <p:cNvSpPr txBox="1">
            <a:spLocks noChangeArrowheads="1"/>
          </p:cNvSpPr>
          <p:nvPr/>
        </p:nvSpPr>
        <p:spPr bwMode="auto">
          <a:xfrm>
            <a:off x="1371600" y="152400"/>
            <a:ext cx="7620000" cy="762000"/>
          </a:xfrm>
          <a:prstGeom prst="rect">
            <a:avLst/>
          </a:prstGeom>
          <a:noFill/>
          <a:ln w="9525">
            <a:noFill/>
            <a:miter lim="800000"/>
            <a:headEnd/>
            <a:tailEnd/>
          </a:ln>
          <a:effectLst>
            <a:outerShdw dist="35921" dir="2700000" algn="ctr" rotWithShape="0">
              <a:srgbClr val="000066"/>
            </a:outerShdw>
          </a:effectLst>
        </p:spPr>
        <p:txBody>
          <a:bodyPr>
            <a:spAutoFit/>
          </a:bodyPr>
          <a:lstStyle/>
          <a:p>
            <a:pPr algn="ctr">
              <a:spcBef>
                <a:spcPct val="50000"/>
              </a:spcBef>
            </a:pPr>
            <a:r>
              <a:rPr lang="en-US" sz="4400" b="1" dirty="0">
                <a:solidFill>
                  <a:srgbClr val="996600"/>
                </a:solidFill>
                <a:latin typeface="Comic Sans MS" pitchFamily="66" charset="0"/>
              </a:rPr>
              <a:t>Russian Women Soldiers</a:t>
            </a:r>
          </a:p>
        </p:txBody>
      </p:sp>
      <p:pic>
        <p:nvPicPr>
          <p:cNvPr id="166915" name="Picture 3" descr="Russian women soldiers"/>
          <p:cNvPicPr>
            <a:picLocks noGrp="1" noChangeAspect="1" noChangeArrowheads="1"/>
          </p:cNvPicPr>
          <p:nvPr>
            <p:ph/>
          </p:nvPr>
        </p:nvPicPr>
        <p:blipFill>
          <a:blip r:embed="rId2" cstate="print">
            <a:lum bright="-6000" contrast="6000"/>
          </a:blip>
          <a:srcRect/>
          <a:stretch>
            <a:fillRect/>
          </a:stretch>
        </p:blipFill>
        <p:spPr>
          <a:xfrm>
            <a:off x="1752600" y="1143000"/>
            <a:ext cx="6934200" cy="5281613"/>
          </a:xfrm>
          <a:noFill/>
          <a:ln w="9525" cap="flat">
            <a:solidFill>
              <a:srgbClr val="664400"/>
            </a:solidFill>
            <a:headEnd w="med" len="med"/>
            <a:tailEnd w="med" len="med"/>
          </a:ln>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4018" name="Rectangle 2"/>
          <p:cNvSpPr>
            <a:spLocks noGrp="1" noChangeArrowheads="1"/>
          </p:cNvSpPr>
          <p:nvPr>
            <p:ph type="ctrTitle"/>
          </p:nvPr>
        </p:nvSpPr>
        <p:spPr>
          <a:xfrm>
            <a:off x="3962400" y="609600"/>
            <a:ext cx="4953000" cy="5181600"/>
          </a:xfrm>
          <a:effectLst>
            <a:outerShdw dist="35921" dir="2700000" algn="ctr" rotWithShape="0">
              <a:srgbClr val="333399">
                <a:alpha val="50000"/>
              </a:srgbClr>
            </a:outerShdw>
          </a:effectLst>
        </p:spPr>
        <p:txBody>
          <a:bodyPr anchor="t"/>
          <a:lstStyle/>
          <a:p>
            <a:r>
              <a:rPr lang="en-US" sz="2800" dirty="0">
                <a:latin typeface="Lombardic Narrow" pitchFamily="2" charset="0"/>
              </a:rPr>
              <a:t/>
            </a:r>
            <a:br>
              <a:rPr lang="en-US" sz="2800" dirty="0">
                <a:latin typeface="Lombardic Narrow" pitchFamily="2" charset="0"/>
              </a:rPr>
            </a:br>
            <a:r>
              <a:rPr lang="en-US" sz="9800" dirty="0">
                <a:solidFill>
                  <a:srgbClr val="333399"/>
                </a:solidFill>
                <a:latin typeface="Lombardic Narrow" pitchFamily="2" charset="0"/>
              </a:rPr>
              <a:t>Causes</a:t>
            </a:r>
            <a:br>
              <a:rPr lang="en-US" sz="9800" dirty="0">
                <a:solidFill>
                  <a:srgbClr val="333399"/>
                </a:solidFill>
                <a:latin typeface="Lombardic Narrow" pitchFamily="2" charset="0"/>
              </a:rPr>
            </a:br>
            <a:r>
              <a:rPr lang="en-US" sz="9800" dirty="0">
                <a:solidFill>
                  <a:srgbClr val="333399"/>
                </a:solidFill>
                <a:latin typeface="Lombardic Narrow" pitchFamily="2" charset="0"/>
              </a:rPr>
              <a:t>of the</a:t>
            </a:r>
            <a:br>
              <a:rPr lang="en-US" sz="9800" dirty="0">
                <a:solidFill>
                  <a:srgbClr val="333399"/>
                </a:solidFill>
                <a:latin typeface="Lombardic Narrow" pitchFamily="2" charset="0"/>
              </a:rPr>
            </a:br>
            <a:r>
              <a:rPr lang="en-US" sz="9800" dirty="0">
                <a:solidFill>
                  <a:srgbClr val="333399"/>
                </a:solidFill>
                <a:latin typeface="Lombardic Narrow" pitchFamily="2" charset="0"/>
              </a:rPr>
              <a:t>War</a:t>
            </a:r>
            <a:endParaRPr lang="en-US" sz="12100" dirty="0">
              <a:solidFill>
                <a:srgbClr val="664400"/>
              </a:solidFill>
              <a:latin typeface="Lombardic Narrow" pitchFamily="2"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7698" name="Rectangle 2"/>
          <p:cNvSpPr>
            <a:spLocks noGrp="1" noChangeArrowheads="1"/>
          </p:cNvSpPr>
          <p:nvPr>
            <p:ph type="ctrTitle"/>
          </p:nvPr>
        </p:nvSpPr>
        <p:spPr>
          <a:xfrm>
            <a:off x="3124200" y="533400"/>
            <a:ext cx="5867400" cy="5638800"/>
          </a:xfrm>
          <a:effectLst>
            <a:outerShdw dist="35921" dir="2700000" algn="ctr" rotWithShape="0">
              <a:srgbClr val="996600">
                <a:alpha val="50000"/>
              </a:srgbClr>
            </a:outerShdw>
          </a:effectLst>
        </p:spPr>
        <p:txBody>
          <a:bodyPr anchor="t"/>
          <a:lstStyle/>
          <a:p>
            <a:r>
              <a:rPr lang="en-US" sz="7600" dirty="0">
                <a:solidFill>
                  <a:srgbClr val="333399"/>
                </a:solidFill>
                <a:latin typeface="Lombardic Narrow" pitchFamily="2" charset="0"/>
              </a:rPr>
              <a:t>The Western Front:</a:t>
            </a:r>
            <a:r>
              <a:rPr lang="en-US" sz="7000" dirty="0">
                <a:latin typeface="Lombardic Narrow" pitchFamily="2" charset="0"/>
              </a:rPr>
              <a:t/>
            </a:r>
            <a:br>
              <a:rPr lang="en-US" sz="7000" dirty="0">
                <a:latin typeface="Lombardic Narrow" pitchFamily="2" charset="0"/>
              </a:rPr>
            </a:br>
            <a:r>
              <a:rPr lang="en-US" sz="7000" dirty="0">
                <a:latin typeface="Lombardic Narrow" pitchFamily="2" charset="0"/>
              </a:rPr>
              <a:t/>
            </a:r>
            <a:br>
              <a:rPr lang="en-US" sz="7000" dirty="0">
                <a:latin typeface="Lombardic Narrow" pitchFamily="2" charset="0"/>
              </a:rPr>
            </a:br>
            <a:r>
              <a:rPr lang="en-US" sz="7000" dirty="0">
                <a:latin typeface="Lombardic Narrow" pitchFamily="2" charset="0"/>
              </a:rPr>
              <a:t>   </a:t>
            </a:r>
            <a:r>
              <a:rPr lang="en-US" sz="7000" dirty="0">
                <a:solidFill>
                  <a:srgbClr val="FF0000"/>
                </a:solidFill>
                <a:latin typeface="Lombardic Narrow" pitchFamily="2" charset="0"/>
              </a:rPr>
              <a:t>A “War </a:t>
            </a:r>
            <a:r>
              <a:rPr lang="en-US" sz="7000" dirty="0" smtClean="0">
                <a:solidFill>
                  <a:srgbClr val="FF0000"/>
                </a:solidFill>
                <a:latin typeface="Lombardic Narrow" pitchFamily="2" charset="0"/>
              </a:rPr>
              <a:t>of  </a:t>
            </a:r>
            <a:r>
              <a:rPr lang="en-US" sz="7000" dirty="0">
                <a:solidFill>
                  <a:srgbClr val="FF0000"/>
                </a:solidFill>
                <a:latin typeface="Lombardic Narrow" pitchFamily="2" charset="0"/>
              </a:rPr>
              <a:t/>
            </a:r>
            <a:br>
              <a:rPr lang="en-US" sz="7000" dirty="0">
                <a:solidFill>
                  <a:srgbClr val="FF0000"/>
                </a:solidFill>
                <a:latin typeface="Lombardic Narrow" pitchFamily="2" charset="0"/>
              </a:rPr>
            </a:br>
            <a:r>
              <a:rPr lang="en-US" sz="7000" dirty="0">
                <a:solidFill>
                  <a:srgbClr val="FF0000"/>
                </a:solidFill>
                <a:latin typeface="Lombardic Narrow" pitchFamily="2" charset="0"/>
              </a:rPr>
              <a:t>    Attrition”</a:t>
            </a:r>
          </a:p>
        </p:txBody>
      </p:sp>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5522" name="Text Box 2"/>
          <p:cNvSpPr txBox="1">
            <a:spLocks noChangeArrowheads="1"/>
          </p:cNvSpPr>
          <p:nvPr/>
        </p:nvSpPr>
        <p:spPr bwMode="auto">
          <a:xfrm>
            <a:off x="1447800" y="152400"/>
            <a:ext cx="7543800" cy="762000"/>
          </a:xfrm>
          <a:prstGeom prst="rect">
            <a:avLst/>
          </a:prstGeom>
          <a:noFill/>
          <a:ln w="9525">
            <a:noFill/>
            <a:miter lim="800000"/>
            <a:headEnd/>
            <a:tailEnd/>
          </a:ln>
          <a:effectLst>
            <a:outerShdw dist="35921" dir="2700000" algn="ctr" rotWithShape="0">
              <a:srgbClr val="000066"/>
            </a:outerShdw>
          </a:effectLst>
        </p:spPr>
        <p:txBody>
          <a:bodyPr>
            <a:spAutoFit/>
          </a:bodyPr>
          <a:lstStyle/>
          <a:p>
            <a:pPr algn="ctr">
              <a:spcBef>
                <a:spcPct val="50000"/>
              </a:spcBef>
            </a:pPr>
            <a:r>
              <a:rPr lang="en-US" sz="4400" b="1" dirty="0">
                <a:solidFill>
                  <a:srgbClr val="996600"/>
                </a:solidFill>
                <a:latin typeface="Comic Sans MS" pitchFamily="66" charset="0"/>
              </a:rPr>
              <a:t>A Multi-Front War</a:t>
            </a:r>
            <a:endParaRPr lang="en-US" sz="4400" b="1" dirty="0">
              <a:solidFill>
                <a:srgbClr val="996600"/>
              </a:solidFill>
              <a:latin typeface="Flame" pitchFamily="2" charset="0"/>
            </a:endParaRPr>
          </a:p>
        </p:txBody>
      </p:sp>
      <p:pic>
        <p:nvPicPr>
          <p:cNvPr id="235525" name="Picture 5"/>
          <p:cNvPicPr>
            <a:picLocks noGrp="1" noChangeAspect="1" noChangeArrowheads="1"/>
          </p:cNvPicPr>
          <p:nvPr>
            <p:ph/>
          </p:nvPr>
        </p:nvPicPr>
        <p:blipFill>
          <a:blip r:embed="rId2" cstate="print">
            <a:lum contrast="6000"/>
          </a:blip>
          <a:srcRect/>
          <a:stretch>
            <a:fillRect/>
          </a:stretch>
        </p:blipFill>
        <p:spPr>
          <a:xfrm>
            <a:off x="1447800" y="1143000"/>
            <a:ext cx="7543800" cy="5491163"/>
          </a:xfrm>
          <a:noFill/>
          <a:ln/>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8355" name="Text Box 3"/>
          <p:cNvSpPr txBox="1">
            <a:spLocks noChangeArrowheads="1"/>
          </p:cNvSpPr>
          <p:nvPr/>
        </p:nvSpPr>
        <p:spPr bwMode="auto">
          <a:xfrm>
            <a:off x="1447800" y="76200"/>
            <a:ext cx="7543800" cy="762000"/>
          </a:xfrm>
          <a:prstGeom prst="rect">
            <a:avLst/>
          </a:prstGeom>
          <a:noFill/>
          <a:ln w="9525">
            <a:noFill/>
            <a:miter lim="800000"/>
            <a:headEnd/>
            <a:tailEnd/>
          </a:ln>
          <a:effectLst>
            <a:outerShdw dist="35921" dir="2700000" algn="ctr" rotWithShape="0">
              <a:srgbClr val="000066"/>
            </a:outerShdw>
          </a:effectLst>
        </p:spPr>
        <p:txBody>
          <a:bodyPr>
            <a:spAutoFit/>
          </a:bodyPr>
          <a:lstStyle/>
          <a:p>
            <a:pPr algn="ctr">
              <a:spcBef>
                <a:spcPct val="50000"/>
              </a:spcBef>
            </a:pPr>
            <a:r>
              <a:rPr lang="en-US" sz="4400" b="1" dirty="0">
                <a:solidFill>
                  <a:srgbClr val="996600"/>
                </a:solidFill>
                <a:latin typeface="Comic Sans MS" pitchFamily="66" charset="0"/>
              </a:rPr>
              <a:t>The Western Front</a:t>
            </a:r>
            <a:endParaRPr lang="en-US" sz="4400" b="1" dirty="0">
              <a:solidFill>
                <a:srgbClr val="996600"/>
              </a:solidFill>
              <a:latin typeface="Flame" pitchFamily="2" charset="0"/>
            </a:endParaRPr>
          </a:p>
        </p:txBody>
      </p:sp>
      <p:pic>
        <p:nvPicPr>
          <p:cNvPr id="228361" name="Picture 9" descr="map-WW1-Western Front"/>
          <p:cNvPicPr>
            <a:picLocks noGrp="1" noChangeAspect="1" noChangeArrowheads="1"/>
          </p:cNvPicPr>
          <p:nvPr>
            <p:ph/>
          </p:nvPr>
        </p:nvPicPr>
        <p:blipFill>
          <a:blip r:embed="rId2" cstate="print">
            <a:lum contrast="6000"/>
          </a:blip>
          <a:srcRect l="1624" t="1370" r="948" b="1370"/>
          <a:stretch>
            <a:fillRect/>
          </a:stretch>
        </p:blipFill>
        <p:spPr>
          <a:xfrm>
            <a:off x="2854325" y="914400"/>
            <a:ext cx="4765675" cy="5638800"/>
          </a:xfrm>
          <a:noFill/>
          <a:ln w="9525" cap="flat">
            <a:solidFill>
              <a:srgbClr val="664400"/>
            </a:solidFill>
            <a:headEnd w="med" len="med"/>
            <a:tailEnd w="med" len="med"/>
          </a:ln>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5714" name="Rectangle 2"/>
          <p:cNvSpPr>
            <a:spLocks noGrp="1" noChangeArrowheads="1"/>
          </p:cNvSpPr>
          <p:nvPr>
            <p:ph type="ctrTitle"/>
          </p:nvPr>
        </p:nvSpPr>
        <p:spPr>
          <a:xfrm>
            <a:off x="3733800" y="-76200"/>
            <a:ext cx="5181600" cy="6781800"/>
          </a:xfrm>
          <a:effectLst>
            <a:outerShdw dist="35921" dir="2700000" algn="ctr" rotWithShape="0">
              <a:srgbClr val="333399">
                <a:alpha val="50000"/>
              </a:srgbClr>
            </a:outerShdw>
          </a:effectLst>
        </p:spPr>
        <p:txBody>
          <a:bodyPr anchor="t"/>
          <a:lstStyle/>
          <a:p>
            <a:r>
              <a:rPr lang="en-US" sz="2800" dirty="0">
                <a:latin typeface="Lombardic Narrow" pitchFamily="2" charset="0"/>
              </a:rPr>
              <a:t/>
            </a:r>
            <a:br>
              <a:rPr lang="en-US" sz="2800" dirty="0">
                <a:latin typeface="Lombardic Narrow" pitchFamily="2" charset="0"/>
              </a:rPr>
            </a:br>
            <a:r>
              <a:rPr lang="en-US" sz="6800" dirty="0">
                <a:solidFill>
                  <a:srgbClr val="333399"/>
                </a:solidFill>
                <a:latin typeface="Lombardic Narrow" pitchFamily="2" charset="0"/>
              </a:rPr>
              <a:t>The War of the</a:t>
            </a:r>
            <a:br>
              <a:rPr lang="en-US" sz="6800" dirty="0">
                <a:solidFill>
                  <a:srgbClr val="333399"/>
                </a:solidFill>
                <a:latin typeface="Lombardic Narrow" pitchFamily="2" charset="0"/>
              </a:rPr>
            </a:br>
            <a:r>
              <a:rPr lang="en-US" sz="6800" dirty="0">
                <a:solidFill>
                  <a:srgbClr val="333399"/>
                </a:solidFill>
                <a:latin typeface="Lombardic Narrow" pitchFamily="2" charset="0"/>
              </a:rPr>
              <a:t>Industrial </a:t>
            </a:r>
            <a:br>
              <a:rPr lang="en-US" sz="6800" dirty="0">
                <a:solidFill>
                  <a:srgbClr val="333399"/>
                </a:solidFill>
                <a:latin typeface="Lombardic Narrow" pitchFamily="2" charset="0"/>
              </a:rPr>
            </a:br>
            <a:r>
              <a:rPr lang="en-US" sz="6800" dirty="0">
                <a:solidFill>
                  <a:srgbClr val="333399"/>
                </a:solidFill>
                <a:latin typeface="Lombardic Narrow" pitchFamily="2" charset="0"/>
              </a:rPr>
              <a:t>Revolution:</a:t>
            </a:r>
            <a:r>
              <a:rPr lang="en-US" sz="1400" dirty="0">
                <a:solidFill>
                  <a:srgbClr val="333399"/>
                </a:solidFill>
                <a:latin typeface="Lombardic Narrow" pitchFamily="2" charset="0"/>
              </a:rPr>
              <a:t/>
            </a:r>
            <a:br>
              <a:rPr lang="en-US" sz="1400" dirty="0">
                <a:solidFill>
                  <a:srgbClr val="333399"/>
                </a:solidFill>
                <a:latin typeface="Lombardic Narrow" pitchFamily="2" charset="0"/>
              </a:rPr>
            </a:br>
            <a:r>
              <a:rPr lang="en-US" sz="1400" dirty="0">
                <a:solidFill>
                  <a:srgbClr val="333399"/>
                </a:solidFill>
                <a:latin typeface="Lombardic Narrow" pitchFamily="2" charset="0"/>
              </a:rPr>
              <a:t/>
            </a:r>
            <a:br>
              <a:rPr lang="en-US" sz="1400" dirty="0">
                <a:solidFill>
                  <a:srgbClr val="333399"/>
                </a:solidFill>
                <a:latin typeface="Lombardic Narrow" pitchFamily="2" charset="0"/>
              </a:rPr>
            </a:br>
            <a:r>
              <a:rPr lang="en-US" sz="1400" dirty="0">
                <a:solidFill>
                  <a:srgbClr val="333399"/>
                </a:solidFill>
                <a:latin typeface="Lombardic Narrow" pitchFamily="2" charset="0"/>
              </a:rPr>
              <a:t/>
            </a:r>
            <a:br>
              <a:rPr lang="en-US" sz="1400" dirty="0">
                <a:solidFill>
                  <a:srgbClr val="333399"/>
                </a:solidFill>
                <a:latin typeface="Lombardic Narrow" pitchFamily="2" charset="0"/>
              </a:rPr>
            </a:br>
            <a:r>
              <a:rPr lang="en-US" sz="5200" dirty="0">
                <a:solidFill>
                  <a:srgbClr val="664400"/>
                </a:solidFill>
                <a:latin typeface="Lombardic Narrow" pitchFamily="2" charset="0"/>
              </a:rPr>
              <a:t>New</a:t>
            </a:r>
            <a:br>
              <a:rPr lang="en-US" sz="5200" dirty="0">
                <a:solidFill>
                  <a:srgbClr val="664400"/>
                </a:solidFill>
                <a:latin typeface="Lombardic Narrow" pitchFamily="2" charset="0"/>
              </a:rPr>
            </a:br>
            <a:r>
              <a:rPr lang="en-US" sz="5200" dirty="0">
                <a:solidFill>
                  <a:srgbClr val="664400"/>
                </a:solidFill>
                <a:latin typeface="Lombardic Narrow" pitchFamily="2" charset="0"/>
              </a:rPr>
              <a:t>Technology</a:t>
            </a:r>
            <a:endParaRPr lang="en-US" sz="8400" dirty="0">
              <a:solidFill>
                <a:srgbClr val="664400"/>
              </a:solidFill>
              <a:latin typeface="Lombardic Narrow" pitchFamily="2" charset="0"/>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7218" name="Text Box 2"/>
          <p:cNvSpPr txBox="1">
            <a:spLocks noChangeArrowheads="1"/>
          </p:cNvSpPr>
          <p:nvPr/>
        </p:nvSpPr>
        <p:spPr bwMode="auto">
          <a:xfrm>
            <a:off x="1371600" y="228600"/>
            <a:ext cx="7620000" cy="762000"/>
          </a:xfrm>
          <a:prstGeom prst="rect">
            <a:avLst/>
          </a:prstGeom>
          <a:noFill/>
          <a:ln w="9525">
            <a:noFill/>
            <a:miter lim="800000"/>
            <a:headEnd/>
            <a:tailEnd/>
          </a:ln>
          <a:effectLst>
            <a:outerShdw dist="35921" dir="2700000" algn="ctr" rotWithShape="0">
              <a:srgbClr val="000066"/>
            </a:outerShdw>
          </a:effectLst>
        </p:spPr>
        <p:txBody>
          <a:bodyPr>
            <a:spAutoFit/>
          </a:bodyPr>
          <a:lstStyle/>
          <a:p>
            <a:pPr algn="ctr">
              <a:spcBef>
                <a:spcPct val="50000"/>
              </a:spcBef>
            </a:pPr>
            <a:r>
              <a:rPr lang="en-US" sz="4400" b="1" dirty="0">
                <a:solidFill>
                  <a:srgbClr val="996600"/>
                </a:solidFill>
                <a:latin typeface="Comic Sans MS" pitchFamily="66" charset="0"/>
              </a:rPr>
              <a:t>Trench Warfare</a:t>
            </a:r>
          </a:p>
        </p:txBody>
      </p:sp>
      <p:pic>
        <p:nvPicPr>
          <p:cNvPr id="137224" name="Picture 8" descr="trench diagram"/>
          <p:cNvPicPr>
            <a:picLocks noGrp="1" noChangeAspect="1" noChangeArrowheads="1"/>
          </p:cNvPicPr>
          <p:nvPr>
            <p:ph/>
          </p:nvPr>
        </p:nvPicPr>
        <p:blipFill>
          <a:blip r:embed="rId2" cstate="print">
            <a:lum contrast="18000"/>
          </a:blip>
          <a:srcRect/>
          <a:stretch>
            <a:fillRect/>
          </a:stretch>
        </p:blipFill>
        <p:spPr>
          <a:xfrm>
            <a:off x="2514600" y="986624"/>
            <a:ext cx="5518588" cy="5566576"/>
          </a:xfrm>
          <a:noFill/>
          <a:ln w="9525" cap="flat">
            <a:solidFill>
              <a:srgbClr val="664400"/>
            </a:solidFill>
            <a:headEnd w="med" len="med"/>
            <a:tailEnd w="med" len="med"/>
          </a:ln>
        </p:spPr>
      </p:pic>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7762" name="Text Box 2"/>
          <p:cNvSpPr txBox="1">
            <a:spLocks noChangeArrowheads="1"/>
          </p:cNvSpPr>
          <p:nvPr/>
        </p:nvSpPr>
        <p:spPr bwMode="auto">
          <a:xfrm>
            <a:off x="1219200" y="152400"/>
            <a:ext cx="7620000" cy="762000"/>
          </a:xfrm>
          <a:prstGeom prst="rect">
            <a:avLst/>
          </a:prstGeom>
          <a:noFill/>
          <a:ln w="9525">
            <a:noFill/>
            <a:miter lim="800000"/>
            <a:headEnd/>
            <a:tailEnd/>
          </a:ln>
          <a:effectLst>
            <a:outerShdw dist="35921" dir="2700000" algn="ctr" rotWithShape="0">
              <a:srgbClr val="000066"/>
            </a:outerShdw>
          </a:effectLst>
        </p:spPr>
        <p:txBody>
          <a:bodyPr>
            <a:spAutoFit/>
          </a:bodyPr>
          <a:lstStyle/>
          <a:p>
            <a:pPr algn="ctr">
              <a:spcBef>
                <a:spcPct val="50000"/>
              </a:spcBef>
            </a:pPr>
            <a:r>
              <a:rPr lang="en-US" sz="4400" b="1" dirty="0">
                <a:solidFill>
                  <a:srgbClr val="996600"/>
                </a:solidFill>
                <a:latin typeface="Comic Sans MS" pitchFamily="66" charset="0"/>
              </a:rPr>
              <a:t>Trench Warfare</a:t>
            </a:r>
          </a:p>
        </p:txBody>
      </p:sp>
      <p:pic>
        <p:nvPicPr>
          <p:cNvPr id="117768" name="Picture 8" descr="trenches-1"/>
          <p:cNvPicPr>
            <a:picLocks noGrp="1" noChangeAspect="1" noChangeArrowheads="1"/>
          </p:cNvPicPr>
          <p:nvPr>
            <p:ph sz="half" idx="1"/>
          </p:nvPr>
        </p:nvPicPr>
        <p:blipFill>
          <a:blip r:embed="rId2" cstate="print">
            <a:lum bright="-6000" contrast="6000"/>
          </a:blip>
          <a:srcRect/>
          <a:stretch>
            <a:fillRect/>
          </a:stretch>
        </p:blipFill>
        <p:spPr>
          <a:xfrm>
            <a:off x="228600" y="1143000"/>
            <a:ext cx="3352800" cy="5029200"/>
          </a:xfrm>
          <a:noFill/>
          <a:ln w="9525" cap="flat">
            <a:solidFill>
              <a:srgbClr val="664400"/>
            </a:solidFill>
            <a:headEnd w="med" len="med"/>
            <a:tailEnd w="med" len="med"/>
          </a:ln>
        </p:spPr>
      </p:pic>
      <p:pic>
        <p:nvPicPr>
          <p:cNvPr id="117770" name="Picture 10" descr="trenches-2"/>
          <p:cNvPicPr>
            <a:picLocks noGrp="1" noChangeAspect="1" noChangeArrowheads="1"/>
          </p:cNvPicPr>
          <p:nvPr>
            <p:ph sz="half" idx="2"/>
          </p:nvPr>
        </p:nvPicPr>
        <p:blipFill>
          <a:blip r:embed="rId3" cstate="print">
            <a:lum bright="-6000" contrast="6000"/>
          </a:blip>
          <a:srcRect/>
          <a:stretch>
            <a:fillRect/>
          </a:stretch>
        </p:blipFill>
        <p:spPr>
          <a:xfrm>
            <a:off x="3810000" y="2749261"/>
            <a:ext cx="5265135" cy="3128962"/>
          </a:xfrm>
          <a:noFill/>
          <a:ln w="9525" cap="flat">
            <a:solidFill>
              <a:srgbClr val="664400"/>
            </a:solidFill>
            <a:headEnd w="med" len="med"/>
            <a:tailEnd w="med" len="med"/>
          </a:ln>
        </p:spPr>
      </p:pic>
      <p:sp>
        <p:nvSpPr>
          <p:cNvPr id="117773" name="Text Box 13"/>
          <p:cNvSpPr txBox="1">
            <a:spLocks noChangeArrowheads="1"/>
          </p:cNvSpPr>
          <p:nvPr/>
        </p:nvSpPr>
        <p:spPr bwMode="auto">
          <a:xfrm>
            <a:off x="5715000" y="1219200"/>
            <a:ext cx="2667000" cy="1190625"/>
          </a:xfrm>
          <a:prstGeom prst="rect">
            <a:avLst/>
          </a:prstGeom>
          <a:noFill/>
          <a:ln w="12700" cap="sq">
            <a:noFill/>
            <a:miter lim="800000"/>
            <a:headEnd type="none" w="sm" len="sm"/>
            <a:tailEnd type="none" w="sm" len="sm"/>
          </a:ln>
          <a:effectLst>
            <a:outerShdw dist="35921" dir="2700000" algn="ctr" rotWithShape="0">
              <a:srgbClr val="996600"/>
            </a:outerShdw>
          </a:effectLst>
        </p:spPr>
        <p:txBody>
          <a:bodyPr>
            <a:spAutoFit/>
          </a:bodyPr>
          <a:lstStyle/>
          <a:p>
            <a:pPr algn="ctr">
              <a:spcBef>
                <a:spcPct val="50000"/>
              </a:spcBef>
            </a:pPr>
            <a:r>
              <a:rPr lang="en-US" sz="3600" dirty="0">
                <a:solidFill>
                  <a:srgbClr val="333399"/>
                </a:solidFill>
                <a:effectLst>
                  <a:outerShdw blurRad="38100" dist="38100" dir="2700000" algn="tl">
                    <a:srgbClr val="000000"/>
                  </a:outerShdw>
                </a:effectLst>
                <a:latin typeface="Comic Sans MS" pitchFamily="66" charset="0"/>
              </a:rPr>
              <a:t>“No Man’s Land”</a:t>
            </a:r>
          </a:p>
        </p:txBody>
      </p:sp>
    </p:spTree>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b="1" dirty="0" smtClean="0">
                <a:effectLst>
                  <a:outerShdw blurRad="38100" dist="38100" dir="2700000" algn="tl">
                    <a:srgbClr val="000000">
                      <a:alpha val="43137"/>
                    </a:srgbClr>
                  </a:outerShdw>
                </a:effectLst>
                <a:latin typeface="Comic Sans MS" pitchFamily="66" charset="0"/>
              </a:rPr>
              <a:t>Life in the Trenches </a:t>
            </a:r>
            <a:endParaRPr lang="en-US" b="1" dirty="0">
              <a:effectLst>
                <a:outerShdw blurRad="38100" dist="38100" dir="2700000" algn="tl">
                  <a:srgbClr val="000000">
                    <a:alpha val="43137"/>
                  </a:srgbClr>
                </a:outerShdw>
              </a:effectLst>
              <a:latin typeface="Comic Sans MS" pitchFamily="66" charset="0"/>
            </a:endParaRPr>
          </a:p>
        </p:txBody>
      </p:sp>
      <p:pic>
        <p:nvPicPr>
          <p:cNvPr id="217090" name="Picture 2" descr="http://www.spartacus.schoolnet.co.uk/FWWfoot.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0" y="1447800"/>
            <a:ext cx="7391400" cy="5043545"/>
          </a:xfrm>
          <a:prstGeom prst="rect">
            <a:avLst/>
          </a:prstGeom>
          <a:noFill/>
          <a:extLst>
            <a:ext uri="{909E8E84-426E-40DD-AFC4-6F175D3DCCD1}">
              <a14:hiddenFill xmlns:a14="http://schemas.microsoft.com/office/drawing/2010/main">
                <a:solidFill>
                  <a:srgbClr val="FFFFFF"/>
                </a:solidFill>
              </a14:hiddenFill>
            </a:ext>
          </a:extLst>
        </p:spPr>
      </p:pic>
      <p:pic>
        <p:nvPicPr>
          <p:cNvPr id="217094" name="Picture 6" descr="http://www.infobarrel.com/media/image/86193.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423738" y="1447801"/>
            <a:ext cx="7339262" cy="5229226"/>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stretch>
            <a:fillRect/>
          </a:stretch>
        </p:blipFill>
        <p:spPr>
          <a:xfrm>
            <a:off x="1193799" y="1757362"/>
            <a:ext cx="7848601" cy="4414838"/>
          </a:xfrm>
          <a:prstGeom prst="rect">
            <a:avLst/>
          </a:prstGeom>
        </p:spPr>
      </p:pic>
    </p:spTree>
    <p:extLst>
      <p:ext uri="{BB962C8B-B14F-4D97-AF65-F5344CB8AC3E}">
        <p14:creationId xmlns:p14="http://schemas.microsoft.com/office/powerpoint/2010/main" val="32894254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500"/>
                                        <p:tgtEl>
                                          <p:spTgt spid="2"/>
                                        </p:tgtEl>
                                      </p:cBhvr>
                                    </p:animEffect>
                                    <p:set>
                                      <p:cBhvr>
                                        <p:cTn id="12" dur="1" fill="hold">
                                          <p:stCondLst>
                                            <p:cond delay="499"/>
                                          </p:stCondLst>
                                        </p:cTn>
                                        <p:tgtEl>
                                          <p:spTgt spid="2"/>
                                        </p:tgtEl>
                                        <p:attrNameLst>
                                          <p:attrName>style.visibility</p:attrName>
                                        </p:attrNameLst>
                                      </p:cBhvr>
                                      <p:to>
                                        <p:strVal val="hidden"/>
                                      </p:to>
                                    </p:set>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nodeType="clickEffect">
                                  <p:stCondLst>
                                    <p:cond delay="0"/>
                                  </p:stCondLst>
                                  <p:childTnLst>
                                    <p:set>
                                      <p:cBhvr>
                                        <p:cTn id="16" dur="1" fill="hold">
                                          <p:stCondLst>
                                            <p:cond delay="0"/>
                                          </p:stCondLst>
                                        </p:cTn>
                                        <p:tgtEl>
                                          <p:spTgt spid="217090"/>
                                        </p:tgtEl>
                                        <p:attrNameLst>
                                          <p:attrName>style.visibility</p:attrName>
                                        </p:attrNameLst>
                                      </p:cBhvr>
                                      <p:to>
                                        <p:strVal val="visible"/>
                                      </p:to>
                                    </p:set>
                                    <p:anim calcmode="lin" valueType="num">
                                      <p:cBhvr additive="base">
                                        <p:cTn id="17" dur="500" fill="hold"/>
                                        <p:tgtEl>
                                          <p:spTgt spid="217090"/>
                                        </p:tgtEl>
                                        <p:attrNameLst>
                                          <p:attrName>ppt_x</p:attrName>
                                        </p:attrNameLst>
                                      </p:cBhvr>
                                      <p:tavLst>
                                        <p:tav tm="0">
                                          <p:val>
                                            <p:strVal val="#ppt_x"/>
                                          </p:val>
                                        </p:tav>
                                        <p:tav tm="100000">
                                          <p:val>
                                            <p:strVal val="#ppt_x"/>
                                          </p:val>
                                        </p:tav>
                                      </p:tavLst>
                                    </p:anim>
                                    <p:anim calcmode="lin" valueType="num">
                                      <p:cBhvr additive="base">
                                        <p:cTn id="18" dur="500" fill="hold"/>
                                        <p:tgtEl>
                                          <p:spTgt spid="217090"/>
                                        </p:tgtEl>
                                        <p:attrNameLst>
                                          <p:attrName>ppt_y</p:attrName>
                                        </p:attrNameLst>
                                      </p:cBhvr>
                                      <p:tavLst>
                                        <p:tav tm="0">
                                          <p:val>
                                            <p:strVal val="1+#ppt_h/2"/>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10" presetClass="exit" presetSubtype="0" fill="hold" nodeType="clickEffect">
                                  <p:stCondLst>
                                    <p:cond delay="0"/>
                                  </p:stCondLst>
                                  <p:childTnLst>
                                    <p:animEffect transition="out" filter="fade">
                                      <p:cBhvr>
                                        <p:cTn id="22" dur="500"/>
                                        <p:tgtEl>
                                          <p:spTgt spid="217090"/>
                                        </p:tgtEl>
                                      </p:cBhvr>
                                    </p:animEffect>
                                    <p:set>
                                      <p:cBhvr>
                                        <p:cTn id="23" dur="1" fill="hold">
                                          <p:stCondLst>
                                            <p:cond delay="499"/>
                                          </p:stCondLst>
                                        </p:cTn>
                                        <p:tgtEl>
                                          <p:spTgt spid="217090"/>
                                        </p:tgtEl>
                                        <p:attrNameLst>
                                          <p:attrName>style.visibility</p:attrName>
                                        </p:attrNameLst>
                                      </p:cBhvr>
                                      <p:to>
                                        <p:strVal val="hidden"/>
                                      </p:to>
                                    </p:se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217094"/>
                                        </p:tgtEl>
                                        <p:attrNameLst>
                                          <p:attrName>style.visibility</p:attrName>
                                        </p:attrNameLst>
                                      </p:cBhvr>
                                      <p:to>
                                        <p:strVal val="visible"/>
                                      </p:to>
                                    </p:set>
                                    <p:animEffect transition="in" filter="fade">
                                      <p:cBhvr>
                                        <p:cTn id="28" dur="500"/>
                                        <p:tgtEl>
                                          <p:spTgt spid="21709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2162" name="Text Box 2"/>
          <p:cNvSpPr txBox="1">
            <a:spLocks noChangeArrowheads="1"/>
          </p:cNvSpPr>
          <p:nvPr/>
        </p:nvSpPr>
        <p:spPr bwMode="auto">
          <a:xfrm>
            <a:off x="1371600" y="212725"/>
            <a:ext cx="7620000" cy="701675"/>
          </a:xfrm>
          <a:prstGeom prst="rect">
            <a:avLst/>
          </a:prstGeom>
          <a:noFill/>
          <a:ln w="9525">
            <a:noFill/>
            <a:miter lim="800000"/>
            <a:headEnd/>
            <a:tailEnd/>
          </a:ln>
          <a:effectLst>
            <a:outerShdw dist="35921" dir="2700000" algn="ctr" rotWithShape="0">
              <a:srgbClr val="000066"/>
            </a:outerShdw>
          </a:effectLst>
        </p:spPr>
        <p:txBody>
          <a:bodyPr>
            <a:spAutoFit/>
          </a:bodyPr>
          <a:lstStyle/>
          <a:p>
            <a:pPr algn="ctr">
              <a:spcBef>
                <a:spcPct val="50000"/>
              </a:spcBef>
            </a:pPr>
            <a:r>
              <a:rPr lang="en-US" sz="4000" b="1" dirty="0">
                <a:solidFill>
                  <a:srgbClr val="996600"/>
                </a:solidFill>
                <a:latin typeface="Comic Sans MS" pitchFamily="66" charset="0"/>
              </a:rPr>
              <a:t>Krupp’s “Big Bertha” Gun</a:t>
            </a:r>
          </a:p>
        </p:txBody>
      </p:sp>
      <p:pic>
        <p:nvPicPr>
          <p:cNvPr id="92163" name="Picture 3" descr="Krupp's Big Bertha"/>
          <p:cNvPicPr>
            <a:picLocks noGrp="1" noChangeAspect="1" noChangeArrowheads="1"/>
          </p:cNvPicPr>
          <p:nvPr>
            <p:ph/>
          </p:nvPr>
        </p:nvPicPr>
        <p:blipFill>
          <a:blip r:embed="rId2" cstate="print">
            <a:lum bright="-12000" contrast="6000"/>
          </a:blip>
          <a:srcRect/>
          <a:stretch>
            <a:fillRect/>
          </a:stretch>
        </p:blipFill>
        <p:spPr>
          <a:xfrm>
            <a:off x="2386013" y="1235075"/>
            <a:ext cx="5614987" cy="5165725"/>
          </a:xfrm>
          <a:noFill/>
          <a:ln w="9525" cap="flat">
            <a:solidFill>
              <a:srgbClr val="664400"/>
            </a:solidFill>
            <a:headEnd w="med" len="med"/>
            <a:tailEnd w="med" len="med"/>
          </a:ln>
        </p:spPr>
      </p:pic>
      <p:pic>
        <p:nvPicPr>
          <p:cNvPr id="214018" name="Picture 2" descr="http://www.worldwar1.com/foto/fww2621b.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371600" y="1072860"/>
            <a:ext cx="7620000" cy="4613566"/>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xit" presetSubtype="0" fill="hold" nodeType="clickEffect">
                                  <p:stCondLst>
                                    <p:cond delay="0"/>
                                  </p:stCondLst>
                                  <p:childTnLst>
                                    <p:animEffect transition="out" filter="fade">
                                      <p:cBhvr>
                                        <p:cTn id="6" dur="500"/>
                                        <p:tgtEl>
                                          <p:spTgt spid="92163"/>
                                        </p:tgtEl>
                                      </p:cBhvr>
                                    </p:animEffect>
                                    <p:set>
                                      <p:cBhvr>
                                        <p:cTn id="7" dur="1" fill="hold">
                                          <p:stCondLst>
                                            <p:cond delay="499"/>
                                          </p:stCondLst>
                                        </p:cTn>
                                        <p:tgtEl>
                                          <p:spTgt spid="92163"/>
                                        </p:tgtEl>
                                        <p:attrNameLst>
                                          <p:attrName>style.visibility</p:attrName>
                                        </p:attrNameLst>
                                      </p:cBhvr>
                                      <p:to>
                                        <p:strVal val="hidden"/>
                                      </p:to>
                                    </p:se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14018"/>
                                        </p:tgtEl>
                                        <p:attrNameLst>
                                          <p:attrName>style.visibility</p:attrName>
                                        </p:attrNameLst>
                                      </p:cBhvr>
                                      <p:to>
                                        <p:strVal val="visible"/>
                                      </p:to>
                                    </p:set>
                                    <p:animEffect transition="in" filter="fade">
                                      <p:cBhvr>
                                        <p:cTn id="12" dur="500"/>
                                        <p:tgtEl>
                                          <p:spTgt spid="2140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04"/>
        <p:cNvGrpSpPr/>
        <p:nvPr/>
      </p:nvGrpSpPr>
      <p:grpSpPr>
        <a:xfrm>
          <a:off x="0" y="0"/>
          <a:ext cx="0" cy="0"/>
          <a:chOff x="0" y="0"/>
          <a:chExt cx="0" cy="0"/>
        </a:xfrm>
      </p:grpSpPr>
      <p:sp>
        <p:nvSpPr>
          <p:cNvPr id="105" name="Google Shape;105;p20"/>
          <p:cNvSpPr txBox="1">
            <a:spLocks noGrp="1"/>
          </p:cNvSpPr>
          <p:nvPr>
            <p:ph type="title"/>
          </p:nvPr>
        </p:nvSpPr>
        <p:spPr>
          <a:xfrm>
            <a:off x="533400" y="-20781"/>
            <a:ext cx="8520600" cy="572700"/>
          </a:xfrm>
          <a:prstGeom prst="rect">
            <a:avLst/>
          </a:prstGeom>
        </p:spPr>
        <p:txBody>
          <a:bodyPr spcFirstLastPara="1" vert="horz" wrap="square" lIns="91425" tIns="91425" rIns="91425" bIns="91425" numCol="1" anchor="t" anchorCtr="0" compatLnSpc="1">
            <a:prstTxWarp prst="textNoShape">
              <a:avLst/>
            </a:prstTxWarp>
            <a:noAutofit/>
          </a:bodyPr>
          <a:lstStyle/>
          <a:p>
            <a:r>
              <a:rPr lang="en" b="1" dirty="0">
                <a:latin typeface="Comic Sans MS" panose="030F0702030302020204" pitchFamily="66" charset="0"/>
                <a:ea typeface="Lobster"/>
                <a:cs typeface="Lobster"/>
                <a:sym typeface="Lobster"/>
              </a:rPr>
              <a:t>Tanks</a:t>
            </a:r>
            <a:endParaRPr b="1" dirty="0">
              <a:latin typeface="Comic Sans MS" panose="030F0702030302020204" pitchFamily="66" charset="0"/>
              <a:ea typeface="Lobster"/>
              <a:cs typeface="Lobster"/>
              <a:sym typeface="Lobster"/>
            </a:endParaRPr>
          </a:p>
        </p:txBody>
      </p:sp>
      <p:sp>
        <p:nvSpPr>
          <p:cNvPr id="106" name="Google Shape;106;p20"/>
          <p:cNvSpPr txBox="1">
            <a:spLocks noGrp="1"/>
          </p:cNvSpPr>
          <p:nvPr>
            <p:ph type="body" idx="1"/>
          </p:nvPr>
        </p:nvSpPr>
        <p:spPr>
          <a:xfrm>
            <a:off x="229737" y="760445"/>
            <a:ext cx="8520600" cy="3416400"/>
          </a:xfrm>
          <a:prstGeom prst="rect">
            <a:avLst/>
          </a:prstGeom>
        </p:spPr>
        <p:txBody>
          <a:bodyPr spcFirstLastPara="1" vert="horz" wrap="square" lIns="91425" tIns="91425" rIns="91425" bIns="91425" numCol="1" anchor="t" anchorCtr="0" compatLnSpc="1">
            <a:prstTxWarp prst="textNoShape">
              <a:avLst/>
            </a:prstTxWarp>
            <a:noAutofit/>
          </a:bodyPr>
          <a:lstStyle/>
          <a:p>
            <a:pPr marL="0" indent="0">
              <a:buNone/>
            </a:pPr>
            <a:r>
              <a:rPr lang="en" dirty="0"/>
              <a:t>               </a:t>
            </a:r>
            <a:r>
              <a:rPr lang="en" dirty="0">
                <a:latin typeface="Lobster"/>
                <a:ea typeface="Lobster"/>
                <a:cs typeface="Lobster"/>
                <a:sym typeface="Lobster"/>
              </a:rPr>
              <a:t>  Italy</a:t>
            </a:r>
            <a:r>
              <a:rPr lang="en" dirty="0"/>
              <a:t>					</a:t>
            </a:r>
            <a:r>
              <a:rPr lang="en" dirty="0">
                <a:latin typeface="Lobster"/>
                <a:ea typeface="Lobster"/>
                <a:cs typeface="Lobster"/>
                <a:sym typeface="Lobster"/>
              </a:rPr>
              <a:t>Britain</a:t>
            </a:r>
            <a:r>
              <a:rPr lang="en" dirty="0"/>
              <a:t>					</a:t>
            </a:r>
            <a:r>
              <a:rPr lang="en" dirty="0">
                <a:latin typeface="Lobster"/>
                <a:ea typeface="Lobster"/>
                <a:cs typeface="Lobster"/>
                <a:sym typeface="Lobster"/>
              </a:rPr>
              <a:t>Germany</a:t>
            </a:r>
            <a:endParaRPr dirty="0">
              <a:latin typeface="Lobster"/>
              <a:ea typeface="Lobster"/>
              <a:cs typeface="Lobster"/>
              <a:sym typeface="Lobster"/>
            </a:endParaRPr>
          </a:p>
          <a:p>
            <a:pPr marL="0" indent="0">
              <a:spcBef>
                <a:spcPts val="1600"/>
              </a:spcBef>
              <a:buNone/>
            </a:pPr>
            <a:endParaRPr dirty="0"/>
          </a:p>
          <a:p>
            <a:pPr marL="0" indent="0">
              <a:spcBef>
                <a:spcPts val="1600"/>
              </a:spcBef>
              <a:buNone/>
            </a:pPr>
            <a:endParaRPr dirty="0"/>
          </a:p>
          <a:p>
            <a:pPr marL="0" indent="0">
              <a:spcBef>
                <a:spcPts val="1600"/>
              </a:spcBef>
              <a:buNone/>
            </a:pPr>
            <a:endParaRPr dirty="0"/>
          </a:p>
          <a:p>
            <a:pPr marL="0" indent="0">
              <a:spcBef>
                <a:spcPts val="1600"/>
              </a:spcBef>
              <a:buNone/>
            </a:pPr>
            <a:r>
              <a:rPr lang="en" dirty="0"/>
              <a:t>													</a:t>
            </a:r>
            <a:r>
              <a:rPr lang="en" dirty="0">
                <a:latin typeface="Lobster"/>
                <a:ea typeface="Lobster"/>
                <a:cs typeface="Lobster"/>
                <a:sym typeface="Lobster"/>
              </a:rPr>
              <a:t>America</a:t>
            </a:r>
            <a:endParaRPr dirty="0">
              <a:latin typeface="Lobster"/>
              <a:ea typeface="Lobster"/>
              <a:cs typeface="Lobster"/>
              <a:sym typeface="Lobster"/>
            </a:endParaRPr>
          </a:p>
          <a:p>
            <a:pPr marL="0" indent="0">
              <a:spcBef>
                <a:spcPts val="1600"/>
              </a:spcBef>
              <a:spcAft>
                <a:spcPts val="1600"/>
              </a:spcAft>
              <a:buNone/>
            </a:pPr>
            <a:endParaRPr dirty="0"/>
          </a:p>
        </p:txBody>
      </p:sp>
      <p:pic>
        <p:nvPicPr>
          <p:cNvPr id="107" name="Google Shape;107;p20"/>
          <p:cNvPicPr preferRelativeResize="0"/>
          <p:nvPr/>
        </p:nvPicPr>
        <p:blipFill>
          <a:blip r:embed="rId3">
            <a:alphaModFix/>
          </a:blip>
          <a:stretch>
            <a:fillRect/>
          </a:stretch>
        </p:blipFill>
        <p:spPr>
          <a:xfrm>
            <a:off x="459944" y="1524000"/>
            <a:ext cx="2621374" cy="3001050"/>
          </a:xfrm>
          <a:prstGeom prst="rect">
            <a:avLst/>
          </a:prstGeom>
          <a:noFill/>
          <a:ln>
            <a:noFill/>
          </a:ln>
        </p:spPr>
      </p:pic>
      <p:pic>
        <p:nvPicPr>
          <p:cNvPr id="108" name="Google Shape;108;p20"/>
          <p:cNvPicPr preferRelativeResize="0"/>
          <p:nvPr/>
        </p:nvPicPr>
        <p:blipFill>
          <a:blip r:embed="rId4">
            <a:alphaModFix/>
          </a:blip>
          <a:stretch>
            <a:fillRect/>
          </a:stretch>
        </p:blipFill>
        <p:spPr>
          <a:xfrm>
            <a:off x="5911244" y="1512636"/>
            <a:ext cx="2934000" cy="1459665"/>
          </a:xfrm>
          <a:prstGeom prst="rect">
            <a:avLst/>
          </a:prstGeom>
          <a:noFill/>
          <a:ln>
            <a:noFill/>
          </a:ln>
        </p:spPr>
      </p:pic>
      <p:pic>
        <p:nvPicPr>
          <p:cNvPr id="109" name="Google Shape;109;p20"/>
          <p:cNvPicPr preferRelativeResize="0"/>
          <p:nvPr/>
        </p:nvPicPr>
        <p:blipFill>
          <a:blip r:embed="rId5">
            <a:alphaModFix/>
          </a:blip>
          <a:stretch>
            <a:fillRect/>
          </a:stretch>
        </p:blipFill>
        <p:spPr>
          <a:xfrm>
            <a:off x="3414281" y="2618927"/>
            <a:ext cx="2262575" cy="1134856"/>
          </a:xfrm>
          <a:prstGeom prst="rect">
            <a:avLst/>
          </a:prstGeom>
          <a:noFill/>
          <a:ln>
            <a:noFill/>
          </a:ln>
        </p:spPr>
      </p:pic>
      <p:pic>
        <p:nvPicPr>
          <p:cNvPr id="110" name="Google Shape;110;p20"/>
          <p:cNvPicPr preferRelativeResize="0"/>
          <p:nvPr/>
        </p:nvPicPr>
        <p:blipFill>
          <a:blip r:embed="rId6">
            <a:alphaModFix/>
          </a:blip>
          <a:stretch>
            <a:fillRect/>
          </a:stretch>
        </p:blipFill>
        <p:spPr>
          <a:xfrm>
            <a:off x="3847119" y="5305489"/>
            <a:ext cx="2064125" cy="1459675"/>
          </a:xfrm>
          <a:prstGeom prst="rect">
            <a:avLst/>
          </a:prstGeom>
          <a:noFill/>
          <a:ln>
            <a:noFill/>
          </a:ln>
        </p:spPr>
      </p:pic>
    </p:spTree>
    <p:extLst>
      <p:ext uri="{BB962C8B-B14F-4D97-AF65-F5344CB8AC3E}">
        <p14:creationId xmlns:p14="http://schemas.microsoft.com/office/powerpoint/2010/main" val="12058547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7"/>
                                        </p:tgtEl>
                                        <p:attrNameLst>
                                          <p:attrName>style.visibility</p:attrName>
                                        </p:attrNameLst>
                                      </p:cBhvr>
                                      <p:to>
                                        <p:strVal val="visible"/>
                                      </p:to>
                                    </p:set>
                                    <p:animEffect transition="in" filter="fade">
                                      <p:cBhvr>
                                        <p:cTn id="7" dur="1000"/>
                                        <p:tgtEl>
                                          <p:spTgt spid="10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6"/>
                                        </p:tgtEl>
                                        <p:attrNameLst>
                                          <p:attrName>style.visibility</p:attrName>
                                        </p:attrNameLst>
                                      </p:cBhvr>
                                      <p:to>
                                        <p:strVal val="visible"/>
                                      </p:to>
                                    </p:set>
                                    <p:animEffect transition="in" filter="fade">
                                      <p:cBhvr>
                                        <p:cTn id="12" dur="1000"/>
                                        <p:tgtEl>
                                          <p:spTgt spid="10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8"/>
                                        </p:tgtEl>
                                        <p:attrNameLst>
                                          <p:attrName>style.visibility</p:attrName>
                                        </p:attrNameLst>
                                      </p:cBhvr>
                                      <p:to>
                                        <p:strVal val="visible"/>
                                      </p:to>
                                    </p:set>
                                    <p:animEffect transition="in" filter="fade">
                                      <p:cBhvr>
                                        <p:cTn id="17" dur="1000"/>
                                        <p:tgtEl>
                                          <p:spTgt spid="10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9"/>
                                        </p:tgtEl>
                                        <p:attrNameLst>
                                          <p:attrName>style.visibility</p:attrName>
                                        </p:attrNameLst>
                                      </p:cBhvr>
                                      <p:to>
                                        <p:strVal val="visible"/>
                                      </p:to>
                                    </p:set>
                                    <p:animEffect transition="in" filter="fade">
                                      <p:cBhvr>
                                        <p:cTn id="22" dur="1000"/>
                                        <p:tgtEl>
                                          <p:spTgt spid="109"/>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10"/>
                                        </p:tgtEl>
                                        <p:attrNameLst>
                                          <p:attrName>style.visibility</p:attrName>
                                        </p:attrNameLst>
                                      </p:cBhvr>
                                      <p:to>
                                        <p:strVal val="visible"/>
                                      </p:to>
                                    </p:set>
                                    <p:animEffect transition="in" filter="fade">
                                      <p:cBhvr>
                                        <p:cTn id="27" dur="1000"/>
                                        <p:tgtEl>
                                          <p:spTgt spid="1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8" name="Text Box 2"/>
          <p:cNvSpPr txBox="1">
            <a:spLocks noChangeArrowheads="1"/>
          </p:cNvSpPr>
          <p:nvPr/>
        </p:nvSpPr>
        <p:spPr bwMode="auto">
          <a:xfrm>
            <a:off x="1371600" y="212725"/>
            <a:ext cx="7620000" cy="701675"/>
          </a:xfrm>
          <a:prstGeom prst="rect">
            <a:avLst/>
          </a:prstGeom>
          <a:noFill/>
          <a:ln w="9525">
            <a:noFill/>
            <a:miter lim="800000"/>
            <a:headEnd/>
            <a:tailEnd/>
          </a:ln>
          <a:effectLst>
            <a:outerShdw dist="35921" dir="2700000" algn="ctr" rotWithShape="0">
              <a:srgbClr val="000066"/>
            </a:outerShdw>
          </a:effectLst>
        </p:spPr>
        <p:txBody>
          <a:bodyPr>
            <a:spAutoFit/>
          </a:bodyPr>
          <a:lstStyle/>
          <a:p>
            <a:pPr algn="ctr">
              <a:spcBef>
                <a:spcPct val="50000"/>
              </a:spcBef>
            </a:pPr>
            <a:r>
              <a:rPr lang="en-US" sz="4000" b="1" dirty="0">
                <a:solidFill>
                  <a:srgbClr val="996600"/>
                </a:solidFill>
                <a:latin typeface="Comic Sans MS" pitchFamily="66" charset="0"/>
              </a:rPr>
              <a:t>French Renault Tank</a:t>
            </a:r>
          </a:p>
        </p:txBody>
      </p:sp>
      <p:pic>
        <p:nvPicPr>
          <p:cNvPr id="91143" name="Picture 7" descr="French Renault Tank"/>
          <p:cNvPicPr>
            <a:picLocks noGrp="1" noChangeAspect="1" noChangeArrowheads="1"/>
          </p:cNvPicPr>
          <p:nvPr>
            <p:ph/>
          </p:nvPr>
        </p:nvPicPr>
        <p:blipFill>
          <a:blip r:embed="rId2" cstate="print"/>
          <a:srcRect/>
          <a:stretch>
            <a:fillRect/>
          </a:stretch>
        </p:blipFill>
        <p:spPr>
          <a:xfrm>
            <a:off x="1676400" y="1284288"/>
            <a:ext cx="7086600" cy="5081587"/>
          </a:xfrm>
          <a:noFill/>
          <a:ln w="9525" cap="flat">
            <a:solidFill>
              <a:srgbClr val="664400"/>
            </a:solidFill>
            <a:headEnd w="med" len="med"/>
            <a:tailEnd w="med" len="med"/>
          </a:ln>
        </p:spPr>
      </p:pic>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Content Placeholder 7"/>
          <p:cNvSpPr>
            <a:spLocks noGrp="1"/>
          </p:cNvSpPr>
          <p:nvPr>
            <p:ph idx="1"/>
          </p:nvPr>
        </p:nvSpPr>
        <p:spPr>
          <a:xfrm>
            <a:off x="1143000" y="685800"/>
            <a:ext cx="8001000" cy="4114800"/>
          </a:xfrm>
        </p:spPr>
        <p:txBody>
          <a:bodyPr/>
          <a:lstStyle/>
          <a:p>
            <a:r>
              <a:rPr lang="en-US" sz="2800" b="1" dirty="0" smtClean="0">
                <a:solidFill>
                  <a:srgbClr val="1B1B53"/>
                </a:solidFill>
                <a:latin typeface="Comic Sans MS" pitchFamily="66" charset="0"/>
              </a:rPr>
              <a:t>All of Europe locked in struggle for superiority.  Took several forms:</a:t>
            </a:r>
          </a:p>
          <a:p>
            <a:pPr>
              <a:buNone/>
            </a:pPr>
            <a:endParaRPr lang="en-US" sz="2800" b="1" dirty="0" smtClean="0">
              <a:solidFill>
                <a:srgbClr val="1B1B53"/>
              </a:solidFill>
              <a:latin typeface="Comic Sans MS" pitchFamily="66" charset="0"/>
            </a:endParaRPr>
          </a:p>
          <a:p>
            <a:pPr marL="514350" indent="-514350">
              <a:buFont typeface="+mj-lt"/>
              <a:buAutoNum type="arabicPeriod"/>
            </a:pPr>
            <a:r>
              <a:rPr lang="en-US" sz="2800" b="1" dirty="0" smtClean="0">
                <a:solidFill>
                  <a:srgbClr val="1B1B53"/>
                </a:solidFill>
                <a:latin typeface="Comic Sans MS" pitchFamily="66" charset="0"/>
              </a:rPr>
              <a:t>Nationalism – Whose country is best?</a:t>
            </a:r>
          </a:p>
          <a:p>
            <a:pPr marL="514350" indent="-514350">
              <a:buFont typeface="+mj-lt"/>
              <a:buAutoNum type="arabicPeriod"/>
            </a:pPr>
            <a:r>
              <a:rPr lang="en-US" sz="2800" b="1" dirty="0" smtClean="0">
                <a:solidFill>
                  <a:srgbClr val="1B1B53"/>
                </a:solidFill>
                <a:latin typeface="Comic Sans MS" pitchFamily="66" charset="0"/>
              </a:rPr>
              <a:t>Imperialism – Who has the most “stuff”?</a:t>
            </a:r>
          </a:p>
          <a:p>
            <a:pPr marL="514350" indent="-514350">
              <a:buFont typeface="+mj-lt"/>
              <a:buAutoNum type="arabicPeriod"/>
            </a:pPr>
            <a:r>
              <a:rPr lang="en-US" sz="2800" b="1" dirty="0" smtClean="0">
                <a:solidFill>
                  <a:srgbClr val="1B1B53"/>
                </a:solidFill>
                <a:latin typeface="Comic Sans MS" pitchFamily="66" charset="0"/>
              </a:rPr>
              <a:t>Militarism – Whose guns are the biggest?</a:t>
            </a:r>
          </a:p>
          <a:p>
            <a:pPr marL="514350" indent="-514350">
              <a:buFont typeface="+mj-lt"/>
              <a:buAutoNum type="arabicPeriod"/>
            </a:pPr>
            <a:r>
              <a:rPr lang="en-US" sz="2800" b="1" dirty="0" smtClean="0">
                <a:solidFill>
                  <a:srgbClr val="1B1B53"/>
                </a:solidFill>
                <a:latin typeface="Comic Sans MS" pitchFamily="66" charset="0"/>
              </a:rPr>
              <a:t>Alliances – Who is on whose side?</a:t>
            </a:r>
          </a:p>
          <a:p>
            <a:pPr>
              <a:buNone/>
            </a:pPr>
            <a:endParaRPr lang="en-US" sz="2800" b="1" dirty="0">
              <a:solidFill>
                <a:srgbClr val="1B1B53"/>
              </a:solidFill>
              <a:latin typeface="Comic Sans MS" pitchFamily="66" charset="0"/>
            </a:endParaRPr>
          </a:p>
        </p:txBody>
      </p:sp>
      <p:pic>
        <p:nvPicPr>
          <p:cNvPr id="10" name="Picture 14" descr="German poster on Europe's alliances"/>
          <p:cNvPicPr preferRelativeResize="0">
            <a:picLocks noChangeArrowheads="1"/>
          </p:cNvPicPr>
          <p:nvPr/>
        </p:nvPicPr>
        <p:blipFill>
          <a:blip r:embed="rId4" cstate="print"/>
          <a:srcRect/>
          <a:stretch>
            <a:fillRect/>
          </a:stretch>
        </p:blipFill>
        <p:spPr bwMode="auto">
          <a:xfrm>
            <a:off x="0" y="228600"/>
            <a:ext cx="9144000" cy="6629400"/>
          </a:xfrm>
          <a:prstGeom prst="rect">
            <a:avLst/>
          </a:prstGeom>
          <a:noFill/>
        </p:spPr>
      </p:pic>
      <p:graphicFrame>
        <p:nvGraphicFramePr>
          <p:cNvPr id="12" name="Group 129"/>
          <p:cNvGraphicFramePr>
            <a:graphicFrameLocks/>
          </p:cNvGraphicFramePr>
          <p:nvPr/>
        </p:nvGraphicFramePr>
        <p:xfrm>
          <a:off x="2971800" y="4419600"/>
          <a:ext cx="4572000" cy="2286000"/>
        </p:xfrm>
        <a:graphic>
          <a:graphicData uri="http://schemas.openxmlformats.org/drawingml/2006/table">
            <a:tbl>
              <a:tblPr/>
              <a:tblGrid>
                <a:gridCol w="1371600">
                  <a:extLst>
                    <a:ext uri="{9D8B030D-6E8A-4147-A177-3AD203B41FA5}">
                      <a16:colId xmlns:a16="http://schemas.microsoft.com/office/drawing/2014/main" val="20000"/>
                    </a:ext>
                  </a:extLst>
                </a:gridCol>
                <a:gridCol w="3200400">
                  <a:extLst>
                    <a:ext uri="{9D8B030D-6E8A-4147-A177-3AD203B41FA5}">
                      <a16:colId xmlns:a16="http://schemas.microsoft.com/office/drawing/2014/main" val="20001"/>
                    </a:ext>
                  </a:extLst>
                </a:gridCol>
              </a:tblGrid>
              <a:tr h="247650">
                <a:tc>
                  <a:txBody>
                    <a:bodyPr/>
                    <a:lstStyle/>
                    <a:p>
                      <a:pPr marL="0" marR="0" lvl="0" indent="0" algn="l" defTabSz="914400" rtl="0" eaLnBrk="1" fontAlgn="base" latinLnBrk="0" hangingPunct="1">
                        <a:lnSpc>
                          <a:spcPct val="100000"/>
                        </a:lnSpc>
                        <a:spcBef>
                          <a:spcPct val="20000"/>
                        </a:spcBef>
                        <a:spcAft>
                          <a:spcPct val="0"/>
                        </a:spcAft>
                        <a:buClr>
                          <a:schemeClr val="tx2"/>
                        </a:buClr>
                        <a:buSzTx/>
                        <a:buFont typeface="Wingdings" pitchFamily="2" charset="2"/>
                        <a:buNone/>
                        <a:tabLst/>
                      </a:pPr>
                      <a:endParaRPr kumimoji="0" lang="en-US" sz="2000" b="1" i="0" u="none" strike="noStrike" cap="none" normalizeH="0" baseline="0" dirty="0" smtClean="0">
                        <a:ln>
                          <a:noFill/>
                        </a:ln>
                        <a:solidFill>
                          <a:schemeClr val="tx1"/>
                        </a:solidFill>
                        <a:effectLst/>
                        <a:latin typeface="Comic Sans MS" pitchFamily="66" charset="0"/>
                      </a:endParaRP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 typeface="Wingdings" pitchFamily="2" charset="2"/>
                        <a:buNone/>
                        <a:tabLst/>
                      </a:pPr>
                      <a:r>
                        <a:rPr kumimoji="0" lang="en-US" sz="2000" b="1" i="0" u="none" strike="noStrike" cap="none" normalizeH="0" baseline="0" dirty="0" smtClean="0">
                          <a:ln>
                            <a:noFill/>
                          </a:ln>
                          <a:solidFill>
                            <a:srgbClr val="E61F0A"/>
                          </a:solidFill>
                          <a:effectLst/>
                          <a:latin typeface="Comic Sans MS" pitchFamily="66" charset="0"/>
                        </a:rPr>
                        <a:t>1910-1914 Increase in Defense Expenditures</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28575"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0"/>
                  </a:ext>
                </a:extLst>
              </a:tr>
              <a:tr h="366713">
                <a:tc>
                  <a:txBody>
                    <a:bodyPr/>
                    <a:lstStyle/>
                    <a:p>
                      <a:pPr marL="0" marR="0" lvl="0" indent="0" algn="r" defTabSz="914400" rtl="0" eaLnBrk="1" fontAlgn="base" latinLnBrk="0" hangingPunct="1">
                        <a:lnSpc>
                          <a:spcPct val="100000"/>
                        </a:lnSpc>
                        <a:spcBef>
                          <a:spcPct val="20000"/>
                        </a:spcBef>
                        <a:spcAft>
                          <a:spcPct val="0"/>
                        </a:spcAft>
                        <a:buClr>
                          <a:schemeClr val="tx2"/>
                        </a:buClr>
                        <a:buSzTx/>
                        <a:buFont typeface="Wingdings" pitchFamily="2" charset="2"/>
                        <a:buNone/>
                        <a:tabLst/>
                      </a:pPr>
                      <a:r>
                        <a:rPr kumimoji="0" lang="en-US" sz="2000" b="1" i="0" u="none" strike="noStrike" cap="none" normalizeH="0" baseline="0" dirty="0" smtClean="0">
                          <a:ln>
                            <a:noFill/>
                          </a:ln>
                          <a:solidFill>
                            <a:schemeClr val="tx1"/>
                          </a:solidFill>
                          <a:effectLst/>
                          <a:latin typeface="Comic Sans MS" pitchFamily="66" charset="0"/>
                        </a:rPr>
                        <a:t>France</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 typeface="Wingdings" pitchFamily="2" charset="2"/>
                        <a:buNone/>
                        <a:tabLst/>
                      </a:pPr>
                      <a:r>
                        <a:rPr kumimoji="0" lang="en-US" sz="2000" b="1" i="0" u="none" strike="noStrike" cap="none" normalizeH="0" baseline="0" dirty="0" smtClean="0">
                          <a:ln>
                            <a:noFill/>
                          </a:ln>
                          <a:solidFill>
                            <a:schemeClr val="tx1"/>
                          </a:solidFill>
                          <a:effectLst/>
                          <a:latin typeface="Comic Sans MS" pitchFamily="66" charset="0"/>
                        </a:rPr>
                        <a:t>10%</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1"/>
                  </a:ext>
                </a:extLst>
              </a:tr>
              <a:tr h="192088">
                <a:tc>
                  <a:txBody>
                    <a:bodyPr/>
                    <a:lstStyle/>
                    <a:p>
                      <a:pPr marL="0" marR="0" lvl="0" indent="0" algn="r" defTabSz="914400" rtl="0" eaLnBrk="1" fontAlgn="base" latinLnBrk="0" hangingPunct="1">
                        <a:lnSpc>
                          <a:spcPct val="100000"/>
                        </a:lnSpc>
                        <a:spcBef>
                          <a:spcPct val="20000"/>
                        </a:spcBef>
                        <a:spcAft>
                          <a:spcPct val="0"/>
                        </a:spcAft>
                        <a:buClr>
                          <a:schemeClr val="tx2"/>
                        </a:buClr>
                        <a:buSzTx/>
                        <a:buFont typeface="Wingdings" pitchFamily="2" charset="2"/>
                        <a:buNone/>
                        <a:tabLst/>
                      </a:pPr>
                      <a:r>
                        <a:rPr kumimoji="0" lang="en-US" sz="2000" b="1" i="0" u="none" strike="noStrike" cap="none" normalizeH="0" baseline="0" dirty="0" smtClean="0">
                          <a:ln>
                            <a:noFill/>
                          </a:ln>
                          <a:solidFill>
                            <a:schemeClr val="tx1"/>
                          </a:solidFill>
                          <a:effectLst/>
                          <a:latin typeface="Comic Sans MS" pitchFamily="66" charset="0"/>
                        </a:rPr>
                        <a:t>Britain</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 typeface="Wingdings" pitchFamily="2" charset="2"/>
                        <a:buNone/>
                        <a:tabLst/>
                      </a:pPr>
                      <a:r>
                        <a:rPr kumimoji="0" lang="en-US" sz="2000" b="1" i="0" u="none" strike="noStrike" cap="none" normalizeH="0" baseline="0" dirty="0" smtClean="0">
                          <a:ln>
                            <a:noFill/>
                          </a:ln>
                          <a:solidFill>
                            <a:schemeClr val="tx1"/>
                          </a:solidFill>
                          <a:effectLst/>
                          <a:latin typeface="Comic Sans MS" pitchFamily="66" charset="0"/>
                        </a:rPr>
                        <a:t>13%</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2"/>
                  </a:ext>
                </a:extLst>
              </a:tr>
              <a:tr h="190500">
                <a:tc>
                  <a:txBody>
                    <a:bodyPr/>
                    <a:lstStyle/>
                    <a:p>
                      <a:pPr marL="0" marR="0" lvl="0" indent="0" algn="r" defTabSz="914400" rtl="0" eaLnBrk="1" fontAlgn="base" latinLnBrk="0" hangingPunct="1">
                        <a:lnSpc>
                          <a:spcPct val="100000"/>
                        </a:lnSpc>
                        <a:spcBef>
                          <a:spcPct val="20000"/>
                        </a:spcBef>
                        <a:spcAft>
                          <a:spcPct val="0"/>
                        </a:spcAft>
                        <a:buClr>
                          <a:schemeClr val="tx2"/>
                        </a:buClr>
                        <a:buSzTx/>
                        <a:buFont typeface="Wingdings" pitchFamily="2" charset="2"/>
                        <a:buNone/>
                        <a:tabLst/>
                      </a:pPr>
                      <a:r>
                        <a:rPr kumimoji="0" lang="en-US" sz="2000" b="1" i="0" u="none" strike="noStrike" cap="none" normalizeH="0" baseline="0" dirty="0" smtClean="0">
                          <a:ln>
                            <a:noFill/>
                          </a:ln>
                          <a:solidFill>
                            <a:schemeClr val="tx1"/>
                          </a:solidFill>
                          <a:effectLst/>
                          <a:latin typeface="Comic Sans MS" pitchFamily="66" charset="0"/>
                        </a:rPr>
                        <a:t>Russia</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 typeface="Wingdings" pitchFamily="2" charset="2"/>
                        <a:buNone/>
                        <a:tabLst/>
                      </a:pPr>
                      <a:r>
                        <a:rPr kumimoji="0" lang="en-US" sz="2000" b="1" i="0" u="none" strike="noStrike" cap="none" normalizeH="0" baseline="0" dirty="0" smtClean="0">
                          <a:ln>
                            <a:noFill/>
                          </a:ln>
                          <a:solidFill>
                            <a:schemeClr val="tx1"/>
                          </a:solidFill>
                          <a:effectLst/>
                          <a:latin typeface="Comic Sans MS" pitchFamily="66" charset="0"/>
                        </a:rPr>
                        <a:t>39%</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12700"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3"/>
                  </a:ext>
                </a:extLst>
              </a:tr>
              <a:tr h="192088">
                <a:tc>
                  <a:txBody>
                    <a:bodyPr/>
                    <a:lstStyle/>
                    <a:p>
                      <a:pPr marL="0" marR="0" lvl="0" indent="0" algn="r" defTabSz="914400" rtl="0" eaLnBrk="1" fontAlgn="base" latinLnBrk="0" hangingPunct="1">
                        <a:lnSpc>
                          <a:spcPct val="100000"/>
                        </a:lnSpc>
                        <a:spcBef>
                          <a:spcPct val="20000"/>
                        </a:spcBef>
                        <a:spcAft>
                          <a:spcPct val="0"/>
                        </a:spcAft>
                        <a:buClr>
                          <a:schemeClr val="tx2"/>
                        </a:buClr>
                        <a:buSzTx/>
                        <a:buFont typeface="Wingdings" pitchFamily="2" charset="2"/>
                        <a:buNone/>
                        <a:tabLst/>
                      </a:pPr>
                      <a:r>
                        <a:rPr kumimoji="0" lang="en-US" sz="2000" b="1" i="0" u="none" strike="noStrike" cap="none" normalizeH="0" baseline="0" dirty="0" smtClean="0">
                          <a:ln>
                            <a:noFill/>
                          </a:ln>
                          <a:solidFill>
                            <a:schemeClr val="tx1"/>
                          </a:solidFill>
                          <a:effectLst/>
                          <a:latin typeface="Comic Sans MS" pitchFamily="66" charset="0"/>
                        </a:rPr>
                        <a:t>Germany</a:t>
                      </a:r>
                    </a:p>
                  </a:txBody>
                  <a:tcPr horzOverflow="overflow">
                    <a:lnL w="28575" cap="flat" cmpd="sng" algn="ctr">
                      <a:solidFill>
                        <a:schemeClr val="tx1"/>
                      </a:solidFill>
                      <a:prstDash val="solid"/>
                      <a:round/>
                      <a:headEnd type="none" w="sm" len="sm"/>
                      <a:tailEnd type="none" w="sm" len="sm"/>
                    </a:lnL>
                    <a:lnR w="12700"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tc>
                  <a:txBody>
                    <a:bodyPr/>
                    <a:lstStyle/>
                    <a:p>
                      <a:pPr marL="0" marR="0" lvl="0" indent="0" algn="ctr" defTabSz="914400" rtl="0" eaLnBrk="1" fontAlgn="base" latinLnBrk="0" hangingPunct="1">
                        <a:lnSpc>
                          <a:spcPct val="100000"/>
                        </a:lnSpc>
                        <a:spcBef>
                          <a:spcPct val="20000"/>
                        </a:spcBef>
                        <a:spcAft>
                          <a:spcPct val="0"/>
                        </a:spcAft>
                        <a:buClr>
                          <a:schemeClr val="tx2"/>
                        </a:buClr>
                        <a:buSzTx/>
                        <a:buFont typeface="Wingdings" pitchFamily="2" charset="2"/>
                        <a:buNone/>
                        <a:tabLst/>
                      </a:pPr>
                      <a:r>
                        <a:rPr kumimoji="0" lang="en-US" sz="2000" b="1" i="0" u="none" strike="noStrike" cap="none" normalizeH="0" baseline="0" dirty="0" smtClean="0">
                          <a:ln>
                            <a:noFill/>
                          </a:ln>
                          <a:solidFill>
                            <a:schemeClr val="tx1"/>
                          </a:solidFill>
                          <a:effectLst/>
                          <a:latin typeface="Comic Sans MS" pitchFamily="66" charset="0"/>
                        </a:rPr>
                        <a:t>73%</a:t>
                      </a:r>
                    </a:p>
                  </a:txBody>
                  <a:tcPr horzOverflow="overflow">
                    <a:lnL w="12700" cap="flat" cmpd="sng" algn="ctr">
                      <a:solidFill>
                        <a:schemeClr val="tx1"/>
                      </a:solidFill>
                      <a:prstDash val="solid"/>
                      <a:round/>
                      <a:headEnd type="none" w="sm" len="sm"/>
                      <a:tailEnd type="none" w="sm" len="sm"/>
                    </a:lnL>
                    <a:lnR w="28575" cap="flat" cmpd="sng" algn="ctr">
                      <a:solidFill>
                        <a:schemeClr val="tx1"/>
                      </a:solidFill>
                      <a:prstDash val="solid"/>
                      <a:round/>
                      <a:headEnd type="none" w="sm" len="sm"/>
                      <a:tailEnd type="none" w="sm" len="sm"/>
                    </a:lnR>
                    <a:lnT w="12700" cap="flat" cmpd="sng" algn="ctr">
                      <a:solidFill>
                        <a:schemeClr val="tx1"/>
                      </a:solidFill>
                      <a:prstDash val="solid"/>
                      <a:round/>
                      <a:headEnd type="none" w="sm" len="sm"/>
                      <a:tailEnd type="none" w="sm" len="sm"/>
                    </a:lnT>
                    <a:lnB w="28575" cap="flat" cmpd="sng" algn="ctr">
                      <a:solidFill>
                        <a:schemeClr val="tx1"/>
                      </a:solidFill>
                      <a:prstDash val="solid"/>
                      <a:round/>
                      <a:headEnd type="none" w="sm" len="sm"/>
                      <a:tailEnd type="none" w="sm" len="sm"/>
                    </a:lnB>
                    <a:lnTlToBr>
                      <a:noFill/>
                    </a:lnTlToBr>
                    <a:lnBlToTr>
                      <a:noFill/>
                    </a:lnBlToTr>
                    <a:noFill/>
                  </a:tcPr>
                </a:tc>
                <a:extLst>
                  <a:ext uri="{0D108BD9-81ED-4DB2-BD59-A6C34878D82A}">
                    <a16:rowId xmlns:a16="http://schemas.microsoft.com/office/drawing/2014/main" val="10004"/>
                  </a:ext>
                </a:extLst>
              </a:tr>
            </a:tbl>
          </a:graphicData>
        </a:graphic>
      </p:graphicFrame>
      <p:pic>
        <p:nvPicPr>
          <p:cNvPr id="2" name="Picture 1"/>
          <p:cNvPicPr>
            <a:picLocks noChangeAspect="1"/>
          </p:cNvPicPr>
          <p:nvPr/>
        </p:nvPicPr>
        <p:blipFill>
          <a:blip r:embed="rId5"/>
          <a:stretch>
            <a:fillRect/>
          </a:stretch>
        </p:blipFill>
        <p:spPr>
          <a:xfrm>
            <a:off x="285749" y="952500"/>
            <a:ext cx="8770327" cy="5067300"/>
          </a:xfrm>
          <a:prstGeom prst="rect">
            <a:avLst/>
          </a:prstGeom>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grpId="0"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Effect transition="in" filter="fade">
                                      <p:cBhvr>
                                        <p:cTn id="7" dur="2000"/>
                                        <p:tgtEl>
                                          <p:spTgt spid="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grpId="0" nodeType="clickEffect">
                                  <p:stCondLst>
                                    <p:cond delay="0"/>
                                  </p:stCondLst>
                                  <p:childTnLst>
                                    <p:set>
                                      <p:cBhvr>
                                        <p:cTn id="11" dur="1" fill="hold">
                                          <p:stCondLst>
                                            <p:cond delay="0"/>
                                          </p:stCondLst>
                                        </p:cTn>
                                        <p:tgtEl>
                                          <p:spTgt spid="8">
                                            <p:txEl>
                                              <p:pRg st="2" end="2"/>
                                            </p:txEl>
                                          </p:spTgt>
                                        </p:tgtEl>
                                        <p:attrNameLst>
                                          <p:attrName>style.visibility</p:attrName>
                                        </p:attrNameLst>
                                      </p:cBhvr>
                                      <p:to>
                                        <p:strVal val="visible"/>
                                      </p:to>
                                    </p:set>
                                    <p:animEffect transition="in" filter="fade">
                                      <p:cBhvr>
                                        <p:cTn id="12" dur="2000"/>
                                        <p:tgtEl>
                                          <p:spTgt spid="8">
                                            <p:txEl>
                                              <p:pRg st="2" end="2"/>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9" presetClass="entr" presetSubtype="0" fill="hold" nodeType="clickEffect">
                                  <p:stCondLst>
                                    <p:cond delay="0"/>
                                  </p:stCondLst>
                                  <p:childTnLst>
                                    <p:set>
                                      <p:cBhvr>
                                        <p:cTn id="16" dur="1" fill="hold">
                                          <p:stCondLst>
                                            <p:cond delay="0"/>
                                          </p:stCondLst>
                                        </p:cTn>
                                        <p:tgtEl>
                                          <p:spTgt spid="10"/>
                                        </p:tgtEl>
                                        <p:attrNameLst>
                                          <p:attrName>style.visibility</p:attrName>
                                        </p:attrNameLst>
                                      </p:cBhvr>
                                      <p:to>
                                        <p:strVal val="visible"/>
                                      </p:to>
                                    </p:set>
                                    <p:animEffect transition="in" filter="dissolve">
                                      <p:cBhvr>
                                        <p:cTn id="17" dur="500"/>
                                        <p:tgtEl>
                                          <p:spTgt spid="10"/>
                                        </p:tgtEl>
                                      </p:cBhvr>
                                    </p:animEffect>
                                  </p:childTnLst>
                                  <p:subTnLst>
                                    <p:audio>
                                      <p:cMediaNode>
                                        <p:cTn display="0" masterRel="sameClick">
                                          <p:stCondLst>
                                            <p:cond evt="begin" delay="0">
                                              <p:tn val="15"/>
                                            </p:cond>
                                          </p:stCondLst>
                                          <p:endCondLst>
                                            <p:cond evt="onStopAudio" delay="0">
                                              <p:tgtEl>
                                                <p:sldTgt/>
                                              </p:tgtEl>
                                            </p:cond>
                                          </p:endCondLst>
                                        </p:cTn>
                                        <p:tgtEl>
                                          <p:sndTgt r:embed="rId2" name="Cheering.wav"/>
                                        </p:tgtEl>
                                      </p:cMediaNode>
                                    </p:audio>
                                  </p:subTnLst>
                                </p:cTn>
                              </p:par>
                            </p:childTnLst>
                          </p:cTn>
                        </p:par>
                      </p:childTnLst>
                    </p:cTn>
                  </p:par>
                  <p:par>
                    <p:cTn id="18" fill="hold">
                      <p:stCondLst>
                        <p:cond delay="indefinite"/>
                      </p:stCondLst>
                      <p:childTnLst>
                        <p:par>
                          <p:cTn id="19" fill="hold">
                            <p:stCondLst>
                              <p:cond delay="0"/>
                            </p:stCondLst>
                            <p:childTnLst>
                              <p:par>
                                <p:cTn id="20" presetID="1" presetClass="exit" presetSubtype="0" fill="hold" nodeType="clickEffect">
                                  <p:stCondLst>
                                    <p:cond delay="0"/>
                                  </p:stCondLst>
                                  <p:childTnLst>
                                    <p:set>
                                      <p:cBhvr>
                                        <p:cTn id="21" dur="1" fill="hold">
                                          <p:stCondLst>
                                            <p:cond delay="0"/>
                                          </p:stCondLst>
                                        </p:cTn>
                                        <p:tgtEl>
                                          <p:spTgt spid="10"/>
                                        </p:tgtEl>
                                        <p:attrNameLst>
                                          <p:attrName>style.visibility</p:attrName>
                                        </p:attrNameLst>
                                      </p:cBhvr>
                                      <p:to>
                                        <p:strVal val="hidden"/>
                                      </p:to>
                                    </p:set>
                                  </p:childTnLst>
                                </p:cTn>
                              </p:par>
                            </p:childTnLst>
                          </p:cTn>
                        </p:par>
                      </p:childTnLst>
                    </p:cTn>
                  </p:par>
                  <p:par>
                    <p:cTn id="22" fill="hold">
                      <p:stCondLst>
                        <p:cond delay="indefinite"/>
                      </p:stCondLst>
                      <p:childTnLst>
                        <p:par>
                          <p:cTn id="23" fill="hold">
                            <p:stCondLst>
                              <p:cond delay="0"/>
                            </p:stCondLst>
                            <p:childTnLst>
                              <p:par>
                                <p:cTn id="24" presetID="10" presetClass="entr" presetSubtype="0" fill="hold" grpId="0" nodeType="clickEffect">
                                  <p:stCondLst>
                                    <p:cond delay="0"/>
                                  </p:stCondLst>
                                  <p:childTnLst>
                                    <p:set>
                                      <p:cBhvr>
                                        <p:cTn id="25" dur="1" fill="hold">
                                          <p:stCondLst>
                                            <p:cond delay="0"/>
                                          </p:stCondLst>
                                        </p:cTn>
                                        <p:tgtEl>
                                          <p:spTgt spid="8">
                                            <p:txEl>
                                              <p:pRg st="3" end="3"/>
                                            </p:txEl>
                                          </p:spTgt>
                                        </p:tgtEl>
                                        <p:attrNameLst>
                                          <p:attrName>style.visibility</p:attrName>
                                        </p:attrNameLst>
                                      </p:cBhvr>
                                      <p:to>
                                        <p:strVal val="visible"/>
                                      </p:to>
                                    </p:set>
                                    <p:animEffect transition="in" filter="fade">
                                      <p:cBhvr>
                                        <p:cTn id="26" dur="2000"/>
                                        <p:tgtEl>
                                          <p:spTgt spid="8">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0" presetClass="entr" presetSubtype="0" fill="hold" nodeType="clickEffect">
                                  <p:stCondLst>
                                    <p:cond delay="0"/>
                                  </p:stCondLst>
                                  <p:childTnLst>
                                    <p:set>
                                      <p:cBhvr>
                                        <p:cTn id="30" dur="1" fill="hold">
                                          <p:stCondLst>
                                            <p:cond delay="0"/>
                                          </p:stCondLst>
                                        </p:cTn>
                                        <p:tgtEl>
                                          <p:spTgt spid="2"/>
                                        </p:tgtEl>
                                        <p:attrNameLst>
                                          <p:attrName>style.visibility</p:attrName>
                                        </p:attrNameLst>
                                      </p:cBhvr>
                                      <p:to>
                                        <p:strVal val="visible"/>
                                      </p:to>
                                    </p:set>
                                    <p:animEffect transition="in" filter="fade">
                                      <p:cBhvr>
                                        <p:cTn id="31" dur="500"/>
                                        <p:tgtEl>
                                          <p:spTgt spid="2"/>
                                        </p:tgtEl>
                                      </p:cBhvr>
                                    </p:animEffect>
                                  </p:childTnLst>
                                </p:cTn>
                              </p:par>
                            </p:childTnLst>
                          </p:cTn>
                        </p:par>
                      </p:childTnLst>
                    </p:cTn>
                  </p:par>
                  <p:par>
                    <p:cTn id="32" fill="hold">
                      <p:stCondLst>
                        <p:cond delay="indefinite"/>
                      </p:stCondLst>
                      <p:childTnLst>
                        <p:par>
                          <p:cTn id="33" fill="hold">
                            <p:stCondLst>
                              <p:cond delay="0"/>
                            </p:stCondLst>
                            <p:childTnLst>
                              <p:par>
                                <p:cTn id="34" presetID="2" presetClass="exit" presetSubtype="4" fill="hold" nodeType="clickEffect">
                                  <p:stCondLst>
                                    <p:cond delay="0"/>
                                  </p:stCondLst>
                                  <p:childTnLst>
                                    <p:anim calcmode="lin" valueType="num">
                                      <p:cBhvr additive="base">
                                        <p:cTn id="35" dur="500"/>
                                        <p:tgtEl>
                                          <p:spTgt spid="2"/>
                                        </p:tgtEl>
                                        <p:attrNameLst>
                                          <p:attrName>ppt_x</p:attrName>
                                        </p:attrNameLst>
                                      </p:cBhvr>
                                      <p:tavLst>
                                        <p:tav tm="0">
                                          <p:val>
                                            <p:strVal val="ppt_x"/>
                                          </p:val>
                                        </p:tav>
                                        <p:tav tm="100000">
                                          <p:val>
                                            <p:strVal val="ppt_x"/>
                                          </p:val>
                                        </p:tav>
                                      </p:tavLst>
                                    </p:anim>
                                    <p:anim calcmode="lin" valueType="num">
                                      <p:cBhvr additive="base">
                                        <p:cTn id="36" dur="500"/>
                                        <p:tgtEl>
                                          <p:spTgt spid="2"/>
                                        </p:tgtEl>
                                        <p:attrNameLst>
                                          <p:attrName>ppt_y</p:attrName>
                                        </p:attrNameLst>
                                      </p:cBhvr>
                                      <p:tavLst>
                                        <p:tav tm="0">
                                          <p:val>
                                            <p:strVal val="ppt_y"/>
                                          </p:val>
                                        </p:tav>
                                        <p:tav tm="100000">
                                          <p:val>
                                            <p:strVal val="1+ppt_h/2"/>
                                          </p:val>
                                        </p:tav>
                                      </p:tavLst>
                                    </p:anim>
                                    <p:set>
                                      <p:cBhvr>
                                        <p:cTn id="37" dur="1" fill="hold">
                                          <p:stCondLst>
                                            <p:cond delay="499"/>
                                          </p:stCondLst>
                                        </p:cTn>
                                        <p:tgtEl>
                                          <p:spTgt spid="2"/>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grpId="0" nodeType="clickEffect">
                                  <p:stCondLst>
                                    <p:cond delay="0"/>
                                  </p:stCondLst>
                                  <p:childTnLst>
                                    <p:set>
                                      <p:cBhvr>
                                        <p:cTn id="41" dur="1" fill="hold">
                                          <p:stCondLst>
                                            <p:cond delay="0"/>
                                          </p:stCondLst>
                                        </p:cTn>
                                        <p:tgtEl>
                                          <p:spTgt spid="8">
                                            <p:txEl>
                                              <p:pRg st="4" end="4"/>
                                            </p:txEl>
                                          </p:spTgt>
                                        </p:tgtEl>
                                        <p:attrNameLst>
                                          <p:attrName>style.visibility</p:attrName>
                                        </p:attrNameLst>
                                      </p:cBhvr>
                                      <p:to>
                                        <p:strVal val="visible"/>
                                      </p:to>
                                    </p:set>
                                    <p:animEffect transition="in" filter="fade">
                                      <p:cBhvr>
                                        <p:cTn id="42" dur="2000"/>
                                        <p:tgtEl>
                                          <p:spTgt spid="8">
                                            <p:txEl>
                                              <p:pRg st="4" end="4"/>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9" presetClass="entr" presetSubtype="0" fill="hold" nodeType="clickEffect">
                                  <p:stCondLst>
                                    <p:cond delay="0"/>
                                  </p:stCondLst>
                                  <p:childTnLst>
                                    <p:set>
                                      <p:cBhvr>
                                        <p:cTn id="46" dur="1" fill="hold">
                                          <p:stCondLst>
                                            <p:cond delay="0"/>
                                          </p:stCondLst>
                                        </p:cTn>
                                        <p:tgtEl>
                                          <p:spTgt spid="12"/>
                                        </p:tgtEl>
                                        <p:attrNameLst>
                                          <p:attrName>style.visibility</p:attrName>
                                        </p:attrNameLst>
                                      </p:cBhvr>
                                      <p:to>
                                        <p:strVal val="visible"/>
                                      </p:to>
                                    </p:set>
                                    <p:animEffect transition="in" filter="dissolve">
                                      <p:cBhvr>
                                        <p:cTn id="47" dur="500"/>
                                        <p:tgtEl>
                                          <p:spTgt spid="12"/>
                                        </p:tgtEl>
                                      </p:cBhvr>
                                    </p:animEffect>
                                  </p:childTnLst>
                                  <p:subTnLst>
                                    <p:audio>
                                      <p:cMediaNode>
                                        <p:cTn display="0" masterRel="sameClick">
                                          <p:stCondLst>
                                            <p:cond evt="begin" delay="0">
                                              <p:tn val="45"/>
                                            </p:cond>
                                          </p:stCondLst>
                                          <p:endCondLst>
                                            <p:cond evt="onStopAudio" delay="0">
                                              <p:tgtEl>
                                                <p:sldTgt/>
                                              </p:tgtEl>
                                            </p:cond>
                                          </p:endCondLst>
                                        </p:cTn>
                                        <p:tgtEl>
                                          <p:sndTgt r:embed="rId3" name="mchnguns[1].wav"/>
                                        </p:tgtEl>
                                      </p:cMediaNode>
                                    </p:audio>
                                  </p:subTnLst>
                                </p:cTn>
                              </p:par>
                            </p:childTnLst>
                          </p:cTn>
                        </p:par>
                      </p:childTnLst>
                    </p:cTn>
                  </p:par>
                  <p:par>
                    <p:cTn id="48" fill="hold">
                      <p:stCondLst>
                        <p:cond delay="indefinite"/>
                      </p:stCondLst>
                      <p:childTnLst>
                        <p:par>
                          <p:cTn id="49" fill="hold">
                            <p:stCondLst>
                              <p:cond delay="0"/>
                            </p:stCondLst>
                            <p:childTnLst>
                              <p:par>
                                <p:cTn id="50" presetID="1" presetClass="exit" presetSubtype="0" fill="hold" nodeType="clickEffect">
                                  <p:stCondLst>
                                    <p:cond delay="0"/>
                                  </p:stCondLst>
                                  <p:childTnLst>
                                    <p:set>
                                      <p:cBhvr>
                                        <p:cTn id="51" dur="1" fill="hold">
                                          <p:stCondLst>
                                            <p:cond delay="0"/>
                                          </p:stCondLst>
                                        </p:cTn>
                                        <p:tgtEl>
                                          <p:spTgt spid="12"/>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10" presetClass="entr" presetSubtype="0" fill="hold" grpId="0" nodeType="clickEffect">
                                  <p:stCondLst>
                                    <p:cond delay="0"/>
                                  </p:stCondLst>
                                  <p:childTnLst>
                                    <p:set>
                                      <p:cBhvr>
                                        <p:cTn id="55" dur="1" fill="hold">
                                          <p:stCondLst>
                                            <p:cond delay="0"/>
                                          </p:stCondLst>
                                        </p:cTn>
                                        <p:tgtEl>
                                          <p:spTgt spid="8">
                                            <p:txEl>
                                              <p:pRg st="5" end="5"/>
                                            </p:txEl>
                                          </p:spTgt>
                                        </p:tgtEl>
                                        <p:attrNameLst>
                                          <p:attrName>style.visibility</p:attrName>
                                        </p:attrNameLst>
                                      </p:cBhvr>
                                      <p:to>
                                        <p:strVal val="visible"/>
                                      </p:to>
                                    </p:set>
                                    <p:animEffect transition="in" filter="fade">
                                      <p:cBhvr>
                                        <p:cTn id="56" dur="2000"/>
                                        <p:tgtEl>
                                          <p:spTgt spid="8">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uiExpand="1" build="p"/>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1858" name="Text Box 2"/>
          <p:cNvSpPr txBox="1">
            <a:spLocks noChangeArrowheads="1"/>
          </p:cNvSpPr>
          <p:nvPr/>
        </p:nvSpPr>
        <p:spPr bwMode="auto">
          <a:xfrm>
            <a:off x="4953000" y="212725"/>
            <a:ext cx="4038600" cy="823913"/>
          </a:xfrm>
          <a:prstGeom prst="rect">
            <a:avLst/>
          </a:prstGeom>
          <a:noFill/>
          <a:ln w="9525">
            <a:noFill/>
            <a:miter lim="800000"/>
            <a:headEnd/>
            <a:tailEnd/>
          </a:ln>
          <a:effectLst>
            <a:outerShdw dist="35921" dir="2700000" algn="ctr" rotWithShape="0">
              <a:srgbClr val="000066"/>
            </a:outerShdw>
          </a:effectLst>
        </p:spPr>
        <p:txBody>
          <a:bodyPr>
            <a:spAutoFit/>
          </a:bodyPr>
          <a:lstStyle/>
          <a:p>
            <a:pPr algn="ctr">
              <a:spcBef>
                <a:spcPct val="50000"/>
              </a:spcBef>
            </a:pPr>
            <a:r>
              <a:rPr lang="en-US" sz="4800" b="1" dirty="0">
                <a:solidFill>
                  <a:srgbClr val="996600"/>
                </a:solidFill>
                <a:latin typeface="Comic Sans MS" pitchFamily="66" charset="0"/>
              </a:rPr>
              <a:t>U-Boats</a:t>
            </a:r>
          </a:p>
        </p:txBody>
      </p:sp>
      <p:pic>
        <p:nvPicPr>
          <p:cNvPr id="121867" name="Picture 11" descr="beached German U-boat off English coast"/>
          <p:cNvPicPr>
            <a:picLocks noGrp="1" noChangeAspect="1" noChangeArrowheads="1"/>
          </p:cNvPicPr>
          <p:nvPr>
            <p:ph sz="half" idx="1"/>
          </p:nvPr>
        </p:nvPicPr>
        <p:blipFill>
          <a:blip r:embed="rId3" cstate="print">
            <a:lum bright="6000" contrast="6000"/>
          </a:blip>
          <a:srcRect l="4834" t="8218" r="3278" b="8220"/>
          <a:stretch>
            <a:fillRect/>
          </a:stretch>
        </p:blipFill>
        <p:spPr>
          <a:xfrm>
            <a:off x="1566863" y="304800"/>
            <a:ext cx="2547937" cy="2895600"/>
          </a:xfrm>
          <a:noFill/>
          <a:ln w="9525" cap="flat">
            <a:solidFill>
              <a:srgbClr val="664400"/>
            </a:solidFill>
            <a:headEnd w="med" len="med"/>
            <a:tailEnd w="med" len="med"/>
          </a:ln>
        </p:spPr>
      </p:pic>
      <p:pic>
        <p:nvPicPr>
          <p:cNvPr id="121873" name="Picture 17" descr="poster-Germany-1"/>
          <p:cNvPicPr>
            <a:picLocks noGrp="1" noChangeAspect="1" noChangeArrowheads="1"/>
          </p:cNvPicPr>
          <p:nvPr>
            <p:ph sz="quarter" idx="2"/>
          </p:nvPr>
        </p:nvPicPr>
        <p:blipFill>
          <a:blip r:embed="rId4" cstate="print">
            <a:lum bright="-6000" contrast="6000"/>
          </a:blip>
          <a:srcRect/>
          <a:stretch>
            <a:fillRect/>
          </a:stretch>
        </p:blipFill>
        <p:spPr>
          <a:xfrm>
            <a:off x="3124200" y="2895600"/>
            <a:ext cx="2438400" cy="3657600"/>
          </a:xfrm>
          <a:noFill/>
          <a:ln w="9525" cap="flat">
            <a:solidFill>
              <a:srgbClr val="664400"/>
            </a:solidFill>
            <a:headEnd w="med" len="med"/>
            <a:tailEnd w="med" len="med"/>
          </a:ln>
        </p:spPr>
      </p:pic>
      <p:pic>
        <p:nvPicPr>
          <p:cNvPr id="121876" name="Picture 20" descr="poster-German-England surrounded by UBoats"/>
          <p:cNvPicPr>
            <a:picLocks noGrp="1" noChangeAspect="1" noChangeArrowheads="1"/>
          </p:cNvPicPr>
          <p:nvPr>
            <p:ph sz="quarter" idx="3"/>
          </p:nvPr>
        </p:nvPicPr>
        <p:blipFill>
          <a:blip r:embed="rId5" cstate="print">
            <a:lum bright="-6000" contrast="12000"/>
          </a:blip>
          <a:srcRect/>
          <a:stretch>
            <a:fillRect/>
          </a:stretch>
        </p:blipFill>
        <p:spPr>
          <a:xfrm>
            <a:off x="5791200" y="1295400"/>
            <a:ext cx="3073400" cy="4572000"/>
          </a:xfrm>
          <a:noFill/>
          <a:ln w="9525" cap="flat">
            <a:solidFill>
              <a:srgbClr val="664400"/>
            </a:solidFill>
            <a:headEnd w="med" len="med"/>
            <a:tailEnd w="med" len="med"/>
          </a:ln>
        </p:spPr>
      </p:pic>
    </p:spTree>
  </p:cSld>
  <p:clrMapOvr>
    <a:masterClrMapping/>
  </p:clrMapOvr>
  <p:transition>
    <p:sndAc>
      <p:stSnd>
        <p:snd r:embed="rId2" name="Abandon ship.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10" fill="hold" nodeType="withEffect">
                                  <p:stCondLst>
                                    <p:cond delay="0"/>
                                  </p:stCondLst>
                                  <p:childTnLst>
                                    <p:set>
                                      <p:cBhvr>
                                        <p:cTn id="6" dur="1" fill="hold">
                                          <p:stCondLst>
                                            <p:cond delay="0"/>
                                          </p:stCondLst>
                                        </p:cTn>
                                        <p:tgtEl>
                                          <p:spTgt spid="121873"/>
                                        </p:tgtEl>
                                        <p:attrNameLst>
                                          <p:attrName>style.visibility</p:attrName>
                                        </p:attrNameLst>
                                      </p:cBhvr>
                                      <p:to>
                                        <p:strVal val="visible"/>
                                      </p:to>
                                    </p:set>
                                    <p:animEffect transition="in" filter="blinds(horizontal)">
                                      <p:cBhvr>
                                        <p:cTn id="7" dur="1000"/>
                                        <p:tgtEl>
                                          <p:spTgt spid="121873"/>
                                        </p:tgtEl>
                                      </p:cBhvr>
                                    </p:animEffect>
                                  </p:childTnLst>
                                </p:cTn>
                              </p:par>
                            </p:childTnLst>
                          </p:cTn>
                        </p:par>
                        <p:par>
                          <p:cTn id="8" fill="hold">
                            <p:stCondLst>
                              <p:cond delay="1000"/>
                            </p:stCondLst>
                            <p:childTnLst>
                              <p:par>
                                <p:cTn id="9" presetID="31" presetClass="entr" presetSubtype="0" fill="hold" nodeType="afterEffect">
                                  <p:stCondLst>
                                    <p:cond delay="500"/>
                                  </p:stCondLst>
                                  <p:iterate type="lt">
                                    <p:tmPct val="5000"/>
                                  </p:iterate>
                                  <p:childTnLst>
                                    <p:set>
                                      <p:cBhvr>
                                        <p:cTn id="10" dur="1" fill="hold">
                                          <p:stCondLst>
                                            <p:cond delay="0"/>
                                          </p:stCondLst>
                                        </p:cTn>
                                        <p:tgtEl>
                                          <p:spTgt spid="121876"/>
                                        </p:tgtEl>
                                        <p:attrNameLst>
                                          <p:attrName>style.visibility</p:attrName>
                                        </p:attrNameLst>
                                      </p:cBhvr>
                                      <p:to>
                                        <p:strVal val="visible"/>
                                      </p:to>
                                    </p:set>
                                    <p:anim calcmode="lin" valueType="num">
                                      <p:cBhvr>
                                        <p:cTn id="11" dur="1000" fill="hold"/>
                                        <p:tgtEl>
                                          <p:spTgt spid="121876"/>
                                        </p:tgtEl>
                                        <p:attrNameLst>
                                          <p:attrName>ppt_w</p:attrName>
                                        </p:attrNameLst>
                                      </p:cBhvr>
                                      <p:tavLst>
                                        <p:tav tm="0">
                                          <p:val>
                                            <p:fltVal val="0"/>
                                          </p:val>
                                        </p:tav>
                                        <p:tav tm="100000">
                                          <p:val>
                                            <p:strVal val="#ppt_w"/>
                                          </p:val>
                                        </p:tav>
                                      </p:tavLst>
                                    </p:anim>
                                    <p:anim calcmode="lin" valueType="num">
                                      <p:cBhvr>
                                        <p:cTn id="12" dur="1000" fill="hold"/>
                                        <p:tgtEl>
                                          <p:spTgt spid="121876"/>
                                        </p:tgtEl>
                                        <p:attrNameLst>
                                          <p:attrName>ppt_h</p:attrName>
                                        </p:attrNameLst>
                                      </p:cBhvr>
                                      <p:tavLst>
                                        <p:tav tm="0">
                                          <p:val>
                                            <p:fltVal val="0"/>
                                          </p:val>
                                        </p:tav>
                                        <p:tav tm="100000">
                                          <p:val>
                                            <p:strVal val="#ppt_h"/>
                                          </p:val>
                                        </p:tav>
                                      </p:tavLst>
                                    </p:anim>
                                    <p:anim calcmode="lin" valueType="num">
                                      <p:cBhvr>
                                        <p:cTn id="13" dur="1000" fill="hold"/>
                                        <p:tgtEl>
                                          <p:spTgt spid="121876"/>
                                        </p:tgtEl>
                                        <p:attrNameLst>
                                          <p:attrName>style.rotation</p:attrName>
                                        </p:attrNameLst>
                                      </p:cBhvr>
                                      <p:tavLst>
                                        <p:tav tm="0">
                                          <p:val>
                                            <p:fltVal val="90"/>
                                          </p:val>
                                        </p:tav>
                                        <p:tav tm="100000">
                                          <p:val>
                                            <p:fltVal val="0"/>
                                          </p:val>
                                        </p:tav>
                                      </p:tavLst>
                                    </p:anim>
                                    <p:animEffect transition="in" filter="fade">
                                      <p:cBhvr>
                                        <p:cTn id="14" dur="1000"/>
                                        <p:tgtEl>
                                          <p:spTgt spid="121876"/>
                                        </p:tgtEl>
                                      </p:cBhvr>
                                    </p:animEffect>
                                  </p:childTnLst>
                                </p:cTn>
                              </p:par>
                            </p:childTnLst>
                          </p:cTn>
                        </p:par>
                        <p:par>
                          <p:cTn id="15" fill="hold">
                            <p:stCondLst>
                              <p:cond delay="2500"/>
                            </p:stCondLst>
                            <p:childTnLst>
                              <p:par>
                                <p:cTn id="16" presetID="10" presetClass="entr" presetSubtype="0" fill="hold" nodeType="afterEffect">
                                  <p:stCondLst>
                                    <p:cond delay="500"/>
                                  </p:stCondLst>
                                  <p:childTnLst>
                                    <p:set>
                                      <p:cBhvr>
                                        <p:cTn id="17" dur="1" fill="hold">
                                          <p:stCondLst>
                                            <p:cond delay="0"/>
                                          </p:stCondLst>
                                        </p:cTn>
                                        <p:tgtEl>
                                          <p:spTgt spid="121867"/>
                                        </p:tgtEl>
                                        <p:attrNameLst>
                                          <p:attrName>style.visibility</p:attrName>
                                        </p:attrNameLst>
                                      </p:cBhvr>
                                      <p:to>
                                        <p:strVal val="visible"/>
                                      </p:to>
                                    </p:set>
                                    <p:animEffect transition="in" filter="fade">
                                      <p:cBhvr>
                                        <p:cTn id="18" dur="2000"/>
                                        <p:tgtEl>
                                          <p:spTgt spid="12186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3538" name="Text Box 2"/>
          <p:cNvSpPr txBox="1">
            <a:spLocks noChangeArrowheads="1"/>
          </p:cNvSpPr>
          <p:nvPr/>
        </p:nvSpPr>
        <p:spPr bwMode="auto">
          <a:xfrm>
            <a:off x="1371600" y="212725"/>
            <a:ext cx="7620000" cy="701675"/>
          </a:xfrm>
          <a:prstGeom prst="rect">
            <a:avLst/>
          </a:prstGeom>
          <a:noFill/>
          <a:ln w="9525">
            <a:noFill/>
            <a:miter lim="800000"/>
            <a:headEnd/>
            <a:tailEnd/>
          </a:ln>
          <a:effectLst>
            <a:outerShdw dist="35921" dir="2700000" algn="ctr" rotWithShape="0">
              <a:srgbClr val="000066"/>
            </a:outerShdw>
          </a:effectLst>
        </p:spPr>
        <p:txBody>
          <a:bodyPr>
            <a:spAutoFit/>
          </a:bodyPr>
          <a:lstStyle/>
          <a:p>
            <a:pPr algn="ctr">
              <a:spcBef>
                <a:spcPct val="50000"/>
              </a:spcBef>
            </a:pPr>
            <a:r>
              <a:rPr lang="en-US" sz="4000" b="1" dirty="0">
                <a:solidFill>
                  <a:srgbClr val="996600"/>
                </a:solidFill>
                <a:latin typeface="Comic Sans MS" pitchFamily="66" charset="0"/>
              </a:rPr>
              <a:t>Allied Ships Sunk by U-Boats</a:t>
            </a:r>
          </a:p>
        </p:txBody>
      </p:sp>
      <p:pic>
        <p:nvPicPr>
          <p:cNvPr id="193541" name="Picture 5" descr="map-ships sunk by UBoats-1916to1917"/>
          <p:cNvPicPr>
            <a:picLocks noGrp="1" noChangeAspect="1" noChangeArrowheads="1"/>
          </p:cNvPicPr>
          <p:nvPr>
            <p:ph sz="half" idx="1"/>
          </p:nvPr>
        </p:nvPicPr>
        <p:blipFill>
          <a:blip r:embed="rId2" cstate="print">
            <a:lum bright="-12000" contrast="18000"/>
          </a:blip>
          <a:srcRect/>
          <a:stretch>
            <a:fillRect/>
          </a:stretch>
        </p:blipFill>
        <p:spPr>
          <a:xfrm>
            <a:off x="1447800" y="1150938"/>
            <a:ext cx="3962400" cy="2963862"/>
          </a:xfrm>
          <a:noFill/>
          <a:ln w="9525" cap="flat">
            <a:solidFill>
              <a:srgbClr val="664400"/>
            </a:solidFill>
            <a:headEnd w="med" len="med"/>
            <a:tailEnd w="med" len="med"/>
          </a:ln>
        </p:spPr>
      </p:pic>
      <p:pic>
        <p:nvPicPr>
          <p:cNvPr id="193543" name="Picture 7" descr="map-ships sunk by UBoats-1917to1918"/>
          <p:cNvPicPr>
            <a:picLocks noGrp="1" noChangeAspect="1" noChangeArrowheads="1"/>
          </p:cNvPicPr>
          <p:nvPr>
            <p:ph sz="half" idx="2"/>
          </p:nvPr>
        </p:nvPicPr>
        <p:blipFill>
          <a:blip r:embed="rId3" cstate="print">
            <a:lum bright="-12000" contrast="12000"/>
          </a:blip>
          <a:srcRect/>
          <a:stretch>
            <a:fillRect/>
          </a:stretch>
        </p:blipFill>
        <p:spPr>
          <a:xfrm>
            <a:off x="5257800" y="3657600"/>
            <a:ext cx="3733800" cy="2924175"/>
          </a:xfrm>
          <a:noFill/>
          <a:ln w="9525" cap="flat">
            <a:solidFill>
              <a:srgbClr val="664400"/>
            </a:solidFill>
            <a:headEnd w="med" len="med"/>
            <a:tailEnd w="med" len="med"/>
          </a:ln>
        </p:spPr>
      </p:pic>
    </p:spTree>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2209800" y="-152400"/>
            <a:ext cx="7543800" cy="1143000"/>
          </a:xfrm>
        </p:spPr>
        <p:txBody>
          <a:bodyPr/>
          <a:lstStyle/>
          <a:p>
            <a:r>
              <a:rPr lang="en-US" b="1" u="sng" dirty="0" smtClean="0">
                <a:effectLst>
                  <a:outerShdw blurRad="38100" dist="38100" dir="2700000" algn="tl">
                    <a:srgbClr val="000000">
                      <a:alpha val="43137"/>
                    </a:srgbClr>
                  </a:outerShdw>
                </a:effectLst>
                <a:latin typeface="Comic Sans MS" pitchFamily="66" charset="0"/>
              </a:rPr>
              <a:t>Dreadnought</a:t>
            </a:r>
            <a:endParaRPr lang="en-US" b="1" u="sng" dirty="0">
              <a:effectLst>
                <a:outerShdw blurRad="38100" dist="38100" dir="2700000" algn="tl">
                  <a:srgbClr val="000000">
                    <a:alpha val="43137"/>
                  </a:srgbClr>
                </a:outerShdw>
              </a:effectLst>
              <a:latin typeface="Comic Sans MS" pitchFamily="66" charset="0"/>
            </a:endParaRPr>
          </a:p>
        </p:txBody>
      </p:sp>
      <p:pic>
        <p:nvPicPr>
          <p:cNvPr id="218116" name="Picture 4" descr="http://farm4.static.flickr.com/3619/3374251509_066de52dca_o.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76200" y="2909118"/>
            <a:ext cx="8915400" cy="3886201"/>
          </a:xfrm>
          <a:prstGeom prst="rect">
            <a:avLst/>
          </a:prstGeom>
          <a:noFill/>
          <a:extLst>
            <a:ext uri="{909E8E84-426E-40DD-AFC4-6F175D3DCCD1}">
              <a14:hiddenFill xmlns:a14="http://schemas.microsoft.com/office/drawing/2010/main">
                <a:solidFill>
                  <a:srgbClr val="FFFFFF"/>
                </a:solidFill>
              </a14:hiddenFill>
            </a:ext>
          </a:extLst>
        </p:spPr>
      </p:pic>
      <p:pic>
        <p:nvPicPr>
          <p:cNvPr id="218114" name="Picture 2" descr="http://www.flyingpioneers.com/pixsm/a13526_t.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76200"/>
            <a:ext cx="3352800" cy="2726945"/>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p:cNvPicPr>
            <a:picLocks noChangeAspect="1"/>
          </p:cNvPicPr>
          <p:nvPr/>
        </p:nvPicPr>
        <p:blipFill>
          <a:blip r:embed="rId4"/>
          <a:stretch>
            <a:fillRect/>
          </a:stretch>
        </p:blipFill>
        <p:spPr>
          <a:xfrm>
            <a:off x="3886201" y="898683"/>
            <a:ext cx="5115558" cy="3246675"/>
          </a:xfrm>
          <a:prstGeom prst="rect">
            <a:avLst/>
          </a:prstGeom>
        </p:spPr>
      </p:pic>
    </p:spTree>
    <p:extLst>
      <p:ext uri="{BB962C8B-B14F-4D97-AF65-F5344CB8AC3E}">
        <p14:creationId xmlns:p14="http://schemas.microsoft.com/office/powerpoint/2010/main" val="3385748776"/>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5410" name="Text Box 2"/>
          <p:cNvSpPr txBox="1">
            <a:spLocks noChangeArrowheads="1"/>
          </p:cNvSpPr>
          <p:nvPr/>
        </p:nvSpPr>
        <p:spPr bwMode="auto">
          <a:xfrm>
            <a:off x="1371600" y="212725"/>
            <a:ext cx="7620000" cy="701675"/>
          </a:xfrm>
          <a:prstGeom prst="rect">
            <a:avLst/>
          </a:prstGeom>
          <a:noFill/>
          <a:ln w="9525">
            <a:noFill/>
            <a:miter lim="800000"/>
            <a:headEnd/>
            <a:tailEnd/>
          </a:ln>
          <a:effectLst>
            <a:outerShdw dist="35921" dir="2700000" algn="ctr" rotWithShape="0">
              <a:srgbClr val="000066"/>
            </a:outerShdw>
          </a:effectLst>
        </p:spPr>
        <p:txBody>
          <a:bodyPr>
            <a:spAutoFit/>
          </a:bodyPr>
          <a:lstStyle/>
          <a:p>
            <a:pPr algn="ctr">
              <a:spcBef>
                <a:spcPct val="50000"/>
              </a:spcBef>
            </a:pPr>
            <a:r>
              <a:rPr lang="en-US" sz="4000" b="1" dirty="0">
                <a:solidFill>
                  <a:srgbClr val="996600"/>
                </a:solidFill>
                <a:latin typeface="Comic Sans MS" pitchFamily="66" charset="0"/>
              </a:rPr>
              <a:t>The Airplane</a:t>
            </a:r>
          </a:p>
        </p:txBody>
      </p:sp>
      <p:pic>
        <p:nvPicPr>
          <p:cNvPr id="145413" name="Picture 5" descr="von Poosch-Squadron over Brenta-1917"/>
          <p:cNvPicPr>
            <a:picLocks noGrp="1" noChangeAspect="1" noChangeArrowheads="1"/>
          </p:cNvPicPr>
          <p:nvPr>
            <p:ph/>
          </p:nvPr>
        </p:nvPicPr>
        <p:blipFill>
          <a:blip r:embed="rId3" cstate="print"/>
          <a:srcRect/>
          <a:stretch>
            <a:fillRect/>
          </a:stretch>
        </p:blipFill>
        <p:spPr>
          <a:xfrm>
            <a:off x="5273898" y="1066800"/>
            <a:ext cx="2727102" cy="2286000"/>
          </a:xfrm>
          <a:noFill/>
          <a:ln w="9525" cap="flat">
            <a:solidFill>
              <a:srgbClr val="664400"/>
            </a:solidFill>
            <a:headEnd w="med" len="med"/>
            <a:tailEnd w="med" len="med"/>
          </a:ln>
        </p:spPr>
      </p:pic>
      <p:sp>
        <p:nvSpPr>
          <p:cNvPr id="145414" name="Text Box 6"/>
          <p:cNvSpPr txBox="1">
            <a:spLocks noChangeArrowheads="1"/>
          </p:cNvSpPr>
          <p:nvPr/>
        </p:nvSpPr>
        <p:spPr bwMode="auto">
          <a:xfrm>
            <a:off x="4648200" y="3657600"/>
            <a:ext cx="4495800" cy="822325"/>
          </a:xfrm>
          <a:prstGeom prst="rect">
            <a:avLst/>
          </a:prstGeom>
          <a:noFill/>
          <a:ln w="9525">
            <a:noFill/>
            <a:miter lim="800000"/>
            <a:headEnd/>
            <a:tailEnd/>
          </a:ln>
          <a:effectLst>
            <a:outerShdw dist="35921" dir="2700000" algn="ctr" rotWithShape="0">
              <a:srgbClr val="000066"/>
            </a:outerShdw>
          </a:effectLst>
        </p:spPr>
        <p:txBody>
          <a:bodyPr>
            <a:spAutoFit/>
          </a:bodyPr>
          <a:lstStyle/>
          <a:p>
            <a:pPr algn="ctr">
              <a:spcBef>
                <a:spcPct val="50000"/>
              </a:spcBef>
            </a:pPr>
            <a:r>
              <a:rPr lang="en-US" b="1" dirty="0">
                <a:solidFill>
                  <a:srgbClr val="996600"/>
                </a:solidFill>
                <a:latin typeface="Comic Sans MS" pitchFamily="66" charset="0"/>
              </a:rPr>
              <a:t>“Squadron Over the Brenta”</a:t>
            </a:r>
            <a:br>
              <a:rPr lang="en-US" b="1" dirty="0">
                <a:solidFill>
                  <a:srgbClr val="996600"/>
                </a:solidFill>
                <a:latin typeface="Comic Sans MS" pitchFamily="66" charset="0"/>
              </a:rPr>
            </a:br>
            <a:r>
              <a:rPr lang="en-US" b="1" dirty="0">
                <a:solidFill>
                  <a:srgbClr val="996600"/>
                </a:solidFill>
                <a:latin typeface="Comic Sans MS" pitchFamily="66" charset="0"/>
              </a:rPr>
              <a:t>Max Edler von Poosch, 1917</a:t>
            </a:r>
          </a:p>
        </p:txBody>
      </p:sp>
      <p:pic>
        <p:nvPicPr>
          <p:cNvPr id="5" name="Google Shape;90;p18"/>
          <p:cNvPicPr preferRelativeResize="0"/>
          <p:nvPr/>
        </p:nvPicPr>
        <p:blipFill>
          <a:blip r:embed="rId4">
            <a:alphaModFix/>
          </a:blip>
          <a:stretch>
            <a:fillRect/>
          </a:stretch>
        </p:blipFill>
        <p:spPr>
          <a:xfrm>
            <a:off x="609600" y="1066801"/>
            <a:ext cx="3645326" cy="2057400"/>
          </a:xfrm>
          <a:prstGeom prst="rect">
            <a:avLst/>
          </a:prstGeom>
          <a:noFill/>
          <a:ln>
            <a:noFill/>
          </a:ln>
        </p:spPr>
      </p:pic>
      <p:pic>
        <p:nvPicPr>
          <p:cNvPr id="6" name="Google Shape;92;p18"/>
          <p:cNvPicPr preferRelativeResize="0"/>
          <p:nvPr/>
        </p:nvPicPr>
        <p:blipFill>
          <a:blip r:embed="rId5">
            <a:alphaModFix/>
          </a:blip>
          <a:stretch>
            <a:fillRect/>
          </a:stretch>
        </p:blipFill>
        <p:spPr>
          <a:xfrm>
            <a:off x="5303635" y="4479925"/>
            <a:ext cx="3117299" cy="2041525"/>
          </a:xfrm>
          <a:prstGeom prst="rect">
            <a:avLst/>
          </a:prstGeom>
          <a:noFill/>
          <a:ln>
            <a:noFill/>
          </a:ln>
        </p:spPr>
      </p:pic>
      <p:pic>
        <p:nvPicPr>
          <p:cNvPr id="7" name="Google Shape;91;p18"/>
          <p:cNvPicPr preferRelativeResize="0"/>
          <p:nvPr/>
        </p:nvPicPr>
        <p:blipFill>
          <a:blip r:embed="rId6">
            <a:alphaModFix/>
          </a:blip>
          <a:stretch>
            <a:fillRect/>
          </a:stretch>
        </p:blipFill>
        <p:spPr>
          <a:xfrm>
            <a:off x="266724" y="3774114"/>
            <a:ext cx="4381476" cy="2810526"/>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145413"/>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ww1_biplane.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84349" name="Picture 29" descr="Willy Coppens de Houthulst-Belg"/>
          <p:cNvPicPr>
            <a:picLocks noChangeAspect="1" noChangeArrowheads="1"/>
          </p:cNvPicPr>
          <p:nvPr/>
        </p:nvPicPr>
        <p:blipFill>
          <a:blip r:embed="rId2" cstate="print">
            <a:lum contrast="6000"/>
          </a:blip>
          <a:srcRect/>
          <a:stretch>
            <a:fillRect/>
          </a:stretch>
        </p:blipFill>
        <p:spPr bwMode="auto">
          <a:xfrm>
            <a:off x="1638300" y="4038600"/>
            <a:ext cx="1257300" cy="1676400"/>
          </a:xfrm>
          <a:prstGeom prst="rect">
            <a:avLst/>
          </a:prstGeom>
          <a:noFill/>
          <a:ln w="9525">
            <a:solidFill>
              <a:srgbClr val="664400"/>
            </a:solidFill>
            <a:miter lim="800000"/>
            <a:headEnd/>
            <a:tailEnd/>
          </a:ln>
        </p:spPr>
      </p:pic>
      <p:pic>
        <p:nvPicPr>
          <p:cNvPr id="184348" name="Picture 28" descr="Rene Paul Fonck-Fr"/>
          <p:cNvPicPr>
            <a:picLocks noChangeAspect="1" noChangeArrowheads="1"/>
          </p:cNvPicPr>
          <p:nvPr/>
        </p:nvPicPr>
        <p:blipFill>
          <a:blip r:embed="rId3" cstate="print"/>
          <a:srcRect/>
          <a:stretch>
            <a:fillRect/>
          </a:stretch>
        </p:blipFill>
        <p:spPr bwMode="auto">
          <a:xfrm>
            <a:off x="4610100" y="4038600"/>
            <a:ext cx="1257300" cy="1676400"/>
          </a:xfrm>
          <a:prstGeom prst="rect">
            <a:avLst/>
          </a:prstGeom>
          <a:noFill/>
          <a:ln w="9525">
            <a:solidFill>
              <a:srgbClr val="664400"/>
            </a:solidFill>
            <a:miter lim="800000"/>
            <a:headEnd/>
            <a:tailEnd/>
          </a:ln>
        </p:spPr>
      </p:pic>
      <p:pic>
        <p:nvPicPr>
          <p:cNvPr id="184346" name="Picture 26" descr="Francesco Baracca-It"/>
          <p:cNvPicPr>
            <a:picLocks noChangeAspect="1" noChangeArrowheads="1"/>
          </p:cNvPicPr>
          <p:nvPr/>
        </p:nvPicPr>
        <p:blipFill>
          <a:blip r:embed="rId4" cstate="print">
            <a:lum bright="6000" contrast="6000"/>
          </a:blip>
          <a:srcRect/>
          <a:stretch>
            <a:fillRect/>
          </a:stretch>
        </p:blipFill>
        <p:spPr bwMode="auto">
          <a:xfrm>
            <a:off x="4572000" y="1143000"/>
            <a:ext cx="1298575" cy="1676400"/>
          </a:xfrm>
          <a:prstGeom prst="rect">
            <a:avLst/>
          </a:prstGeom>
          <a:noFill/>
          <a:ln w="9525">
            <a:solidFill>
              <a:srgbClr val="664400"/>
            </a:solidFill>
            <a:miter lim="800000"/>
            <a:headEnd/>
            <a:tailEnd/>
          </a:ln>
        </p:spPr>
      </p:pic>
      <p:sp>
        <p:nvSpPr>
          <p:cNvPr id="184322" name="Text Box 2"/>
          <p:cNvSpPr txBox="1">
            <a:spLocks noChangeArrowheads="1"/>
          </p:cNvSpPr>
          <p:nvPr/>
        </p:nvSpPr>
        <p:spPr bwMode="auto">
          <a:xfrm>
            <a:off x="1295400" y="152400"/>
            <a:ext cx="7772400" cy="655638"/>
          </a:xfrm>
          <a:prstGeom prst="rect">
            <a:avLst/>
          </a:prstGeom>
          <a:noFill/>
          <a:ln w="9525">
            <a:noFill/>
            <a:miter lim="800000"/>
            <a:headEnd/>
            <a:tailEnd/>
          </a:ln>
          <a:effectLst>
            <a:outerShdw dist="35921" dir="2700000" algn="ctr" rotWithShape="0">
              <a:srgbClr val="000066"/>
            </a:outerShdw>
          </a:effectLst>
        </p:spPr>
        <p:txBody>
          <a:bodyPr>
            <a:spAutoFit/>
          </a:bodyPr>
          <a:lstStyle/>
          <a:p>
            <a:pPr algn="ctr">
              <a:spcBef>
                <a:spcPct val="50000"/>
              </a:spcBef>
            </a:pPr>
            <a:r>
              <a:rPr lang="en-US" sz="3700" b="1" dirty="0">
                <a:solidFill>
                  <a:srgbClr val="996600"/>
                </a:solidFill>
                <a:latin typeface="Comic Sans MS" pitchFamily="66" charset="0"/>
              </a:rPr>
              <a:t>The Flying Aces of World War I</a:t>
            </a:r>
          </a:p>
        </p:txBody>
      </p:sp>
      <p:pic>
        <p:nvPicPr>
          <p:cNvPr id="184330" name="Picture 10" descr="belgium"/>
          <p:cNvPicPr>
            <a:picLocks noGrp="1" noChangeAspect="1" noChangeArrowheads="1"/>
          </p:cNvPicPr>
          <p:nvPr>
            <p:ph sz="quarter" idx="3"/>
          </p:nvPr>
        </p:nvPicPr>
        <p:blipFill>
          <a:blip r:embed="rId5" cstate="print"/>
          <a:srcRect/>
          <a:stretch>
            <a:fillRect/>
          </a:stretch>
        </p:blipFill>
        <p:spPr>
          <a:xfrm>
            <a:off x="1447800" y="3733800"/>
            <a:ext cx="476250" cy="476250"/>
          </a:xfrm>
          <a:noFill/>
          <a:ln/>
        </p:spPr>
      </p:pic>
      <p:pic>
        <p:nvPicPr>
          <p:cNvPr id="184336" name="Picture 16" descr="Britian"/>
          <p:cNvPicPr>
            <a:picLocks noChangeAspect="1" noChangeArrowheads="1"/>
          </p:cNvPicPr>
          <p:nvPr/>
        </p:nvPicPr>
        <p:blipFill>
          <a:blip r:embed="rId6" cstate="print"/>
          <a:srcRect/>
          <a:stretch>
            <a:fillRect/>
          </a:stretch>
        </p:blipFill>
        <p:spPr bwMode="auto">
          <a:xfrm>
            <a:off x="4343400" y="3790950"/>
            <a:ext cx="476250" cy="476250"/>
          </a:xfrm>
          <a:prstGeom prst="rect">
            <a:avLst/>
          </a:prstGeom>
          <a:noFill/>
        </p:spPr>
      </p:pic>
      <p:pic>
        <p:nvPicPr>
          <p:cNvPr id="184338" name="Picture 18" descr="Eddie Richenbacker-US"/>
          <p:cNvPicPr>
            <a:picLocks noChangeAspect="1" noChangeArrowheads="1"/>
          </p:cNvPicPr>
          <p:nvPr/>
        </p:nvPicPr>
        <p:blipFill>
          <a:blip r:embed="rId7" cstate="print">
            <a:lum bright="6000"/>
          </a:blip>
          <a:srcRect/>
          <a:stretch>
            <a:fillRect/>
          </a:stretch>
        </p:blipFill>
        <p:spPr bwMode="auto">
          <a:xfrm>
            <a:off x="1676400" y="1219200"/>
            <a:ext cx="1143000" cy="1600200"/>
          </a:xfrm>
          <a:prstGeom prst="rect">
            <a:avLst/>
          </a:prstGeom>
          <a:noFill/>
          <a:ln w="9525">
            <a:solidFill>
              <a:srgbClr val="664400"/>
            </a:solidFill>
            <a:miter lim="800000"/>
            <a:headEnd/>
            <a:tailEnd/>
          </a:ln>
        </p:spPr>
      </p:pic>
      <p:sp>
        <p:nvSpPr>
          <p:cNvPr id="184339" name="Text Box 19"/>
          <p:cNvSpPr txBox="1">
            <a:spLocks noChangeArrowheads="1"/>
          </p:cNvSpPr>
          <p:nvPr/>
        </p:nvSpPr>
        <p:spPr bwMode="auto">
          <a:xfrm>
            <a:off x="1295400" y="2787650"/>
            <a:ext cx="1981200" cy="641350"/>
          </a:xfrm>
          <a:prstGeom prst="rect">
            <a:avLst/>
          </a:prstGeom>
          <a:noFill/>
          <a:ln w="12700" cap="sq">
            <a:noFill/>
            <a:miter lim="800000"/>
            <a:headEnd type="none" w="sm" len="sm"/>
            <a:tailEnd type="none" w="sm" len="sm"/>
          </a:ln>
          <a:effectLst/>
        </p:spPr>
        <p:txBody>
          <a:bodyPr>
            <a:spAutoFit/>
          </a:bodyPr>
          <a:lstStyle/>
          <a:p>
            <a:pPr algn="ctr">
              <a:spcBef>
                <a:spcPct val="50000"/>
              </a:spcBef>
            </a:pPr>
            <a:r>
              <a:rPr lang="en-US" sz="1800" b="1" dirty="0">
                <a:solidFill>
                  <a:srgbClr val="333399"/>
                </a:solidFill>
              </a:rPr>
              <a:t>Eddie Rickenbacher, US</a:t>
            </a:r>
          </a:p>
        </p:txBody>
      </p:sp>
      <p:pic>
        <p:nvPicPr>
          <p:cNvPr id="184325" name="Picture 5" descr="america"/>
          <p:cNvPicPr>
            <a:picLocks noGrp="1" noChangeAspect="1" noChangeArrowheads="1"/>
          </p:cNvPicPr>
          <p:nvPr>
            <p:ph sz="quarter" idx="1"/>
          </p:nvPr>
        </p:nvPicPr>
        <p:blipFill>
          <a:blip r:embed="rId8" cstate="print"/>
          <a:srcRect/>
          <a:stretch>
            <a:fillRect/>
          </a:stretch>
        </p:blipFill>
        <p:spPr>
          <a:xfrm>
            <a:off x="1428750" y="914400"/>
            <a:ext cx="476250" cy="476250"/>
          </a:xfrm>
          <a:noFill/>
          <a:ln/>
        </p:spPr>
      </p:pic>
      <p:pic>
        <p:nvPicPr>
          <p:cNvPr id="184340" name="Picture 20" descr="Edward Mick Mannock-Eng"/>
          <p:cNvPicPr>
            <a:picLocks noChangeAspect="1" noChangeArrowheads="1"/>
          </p:cNvPicPr>
          <p:nvPr/>
        </p:nvPicPr>
        <p:blipFill>
          <a:blip r:embed="rId9" cstate="print"/>
          <a:srcRect/>
          <a:stretch>
            <a:fillRect/>
          </a:stretch>
        </p:blipFill>
        <p:spPr bwMode="auto">
          <a:xfrm>
            <a:off x="7543800" y="1219200"/>
            <a:ext cx="1143000" cy="1524000"/>
          </a:xfrm>
          <a:prstGeom prst="rect">
            <a:avLst/>
          </a:prstGeom>
          <a:noFill/>
          <a:ln w="9525">
            <a:solidFill>
              <a:srgbClr val="664400"/>
            </a:solidFill>
            <a:miter lim="800000"/>
            <a:headEnd/>
            <a:tailEnd/>
          </a:ln>
        </p:spPr>
      </p:pic>
      <p:pic>
        <p:nvPicPr>
          <p:cNvPr id="184333" name="Picture 13" descr="france"/>
          <p:cNvPicPr>
            <a:picLocks noGrp="1" noChangeAspect="1" noChangeArrowheads="1"/>
          </p:cNvPicPr>
          <p:nvPr>
            <p:ph sz="quarter" idx="4"/>
          </p:nvPr>
        </p:nvPicPr>
        <p:blipFill>
          <a:blip r:embed="rId10" cstate="print"/>
          <a:srcRect/>
          <a:stretch>
            <a:fillRect/>
          </a:stretch>
        </p:blipFill>
        <p:spPr>
          <a:xfrm>
            <a:off x="7315200" y="914400"/>
            <a:ext cx="476250" cy="476250"/>
          </a:xfrm>
          <a:noFill/>
          <a:ln/>
        </p:spPr>
      </p:pic>
      <p:sp>
        <p:nvSpPr>
          <p:cNvPr id="184341" name="Text Box 21"/>
          <p:cNvSpPr txBox="1">
            <a:spLocks noChangeArrowheads="1"/>
          </p:cNvSpPr>
          <p:nvPr/>
        </p:nvSpPr>
        <p:spPr bwMode="auto">
          <a:xfrm>
            <a:off x="4267200" y="2743200"/>
            <a:ext cx="1981200" cy="641350"/>
          </a:xfrm>
          <a:prstGeom prst="rect">
            <a:avLst/>
          </a:prstGeom>
          <a:noFill/>
          <a:ln w="12700" cap="sq">
            <a:noFill/>
            <a:miter lim="800000"/>
            <a:headEnd type="none" w="sm" len="sm"/>
            <a:tailEnd type="none" w="sm" len="sm"/>
          </a:ln>
          <a:effectLst/>
        </p:spPr>
        <p:txBody>
          <a:bodyPr>
            <a:spAutoFit/>
          </a:bodyPr>
          <a:lstStyle/>
          <a:p>
            <a:pPr algn="ctr">
              <a:spcBef>
                <a:spcPct val="50000"/>
              </a:spcBef>
            </a:pPr>
            <a:r>
              <a:rPr lang="en-US" sz="1800" b="1" dirty="0">
                <a:solidFill>
                  <a:srgbClr val="333399"/>
                </a:solidFill>
              </a:rPr>
              <a:t>Francesco</a:t>
            </a:r>
            <a:br>
              <a:rPr lang="en-US" sz="1800" b="1" dirty="0">
                <a:solidFill>
                  <a:srgbClr val="333399"/>
                </a:solidFill>
              </a:rPr>
            </a:br>
            <a:r>
              <a:rPr lang="en-US" sz="1800" b="1" dirty="0">
                <a:solidFill>
                  <a:srgbClr val="333399"/>
                </a:solidFill>
              </a:rPr>
              <a:t>Barraco, It.</a:t>
            </a:r>
          </a:p>
        </p:txBody>
      </p:sp>
      <p:sp>
        <p:nvSpPr>
          <p:cNvPr id="184342" name="Text Box 22"/>
          <p:cNvSpPr txBox="1">
            <a:spLocks noChangeArrowheads="1"/>
          </p:cNvSpPr>
          <p:nvPr/>
        </p:nvSpPr>
        <p:spPr bwMode="auto">
          <a:xfrm>
            <a:off x="4267200" y="5715000"/>
            <a:ext cx="1981200" cy="641350"/>
          </a:xfrm>
          <a:prstGeom prst="rect">
            <a:avLst/>
          </a:prstGeom>
          <a:noFill/>
          <a:ln w="12700" cap="sq">
            <a:noFill/>
            <a:miter lim="800000"/>
            <a:headEnd type="none" w="sm" len="sm"/>
            <a:tailEnd type="none" w="sm" len="sm"/>
          </a:ln>
          <a:effectLst/>
        </p:spPr>
        <p:txBody>
          <a:bodyPr>
            <a:spAutoFit/>
          </a:bodyPr>
          <a:lstStyle/>
          <a:p>
            <a:pPr algn="ctr">
              <a:spcBef>
                <a:spcPct val="50000"/>
              </a:spcBef>
            </a:pPr>
            <a:r>
              <a:rPr lang="en-US" sz="1800" b="1" dirty="0">
                <a:solidFill>
                  <a:srgbClr val="333399"/>
                </a:solidFill>
              </a:rPr>
              <a:t>Rene Pauk</a:t>
            </a:r>
            <a:br>
              <a:rPr lang="en-US" sz="1800" b="1" dirty="0">
                <a:solidFill>
                  <a:srgbClr val="333399"/>
                </a:solidFill>
              </a:rPr>
            </a:br>
            <a:r>
              <a:rPr lang="en-US" sz="1800" b="1" dirty="0">
                <a:solidFill>
                  <a:srgbClr val="333399"/>
                </a:solidFill>
              </a:rPr>
              <a:t>Fonck, Fr</a:t>
            </a:r>
            <a:r>
              <a:rPr lang="en-US" sz="1800" b="1" dirty="0" smtClean="0">
                <a:solidFill>
                  <a:srgbClr val="333399"/>
                </a:solidFill>
              </a:rPr>
              <a:t>. (75)</a:t>
            </a:r>
            <a:endParaRPr lang="en-US" sz="1800" b="1" dirty="0">
              <a:solidFill>
                <a:srgbClr val="333399"/>
              </a:solidFill>
            </a:endParaRPr>
          </a:p>
        </p:txBody>
      </p:sp>
      <p:sp>
        <p:nvSpPr>
          <p:cNvPr id="184343" name="Text Box 23"/>
          <p:cNvSpPr txBox="1">
            <a:spLocks noChangeArrowheads="1"/>
          </p:cNvSpPr>
          <p:nvPr/>
        </p:nvSpPr>
        <p:spPr bwMode="auto">
          <a:xfrm>
            <a:off x="7162800" y="5637213"/>
            <a:ext cx="1981200" cy="1200329"/>
          </a:xfrm>
          <a:prstGeom prst="rect">
            <a:avLst/>
          </a:prstGeom>
          <a:noFill/>
          <a:ln w="12700" cap="sq">
            <a:noFill/>
            <a:miter lim="800000"/>
            <a:headEnd type="none" w="sm" len="sm"/>
            <a:tailEnd type="none" w="sm" len="sm"/>
          </a:ln>
          <a:effectLst/>
        </p:spPr>
        <p:txBody>
          <a:bodyPr>
            <a:spAutoFit/>
          </a:bodyPr>
          <a:lstStyle/>
          <a:p>
            <a:pPr algn="ctr">
              <a:spcBef>
                <a:spcPts val="0"/>
              </a:spcBef>
            </a:pPr>
            <a:r>
              <a:rPr lang="en-US" sz="1800" b="1" dirty="0">
                <a:solidFill>
                  <a:srgbClr val="333399"/>
                </a:solidFill>
              </a:rPr>
              <a:t>Manfred von</a:t>
            </a:r>
            <a:br>
              <a:rPr lang="en-US" sz="1800" b="1" dirty="0">
                <a:solidFill>
                  <a:srgbClr val="333399"/>
                </a:solidFill>
              </a:rPr>
            </a:br>
            <a:r>
              <a:rPr lang="en-US" sz="1800" b="1" dirty="0">
                <a:solidFill>
                  <a:srgbClr val="333399"/>
                </a:solidFill>
              </a:rPr>
              <a:t>Richtoffen, Ger.</a:t>
            </a:r>
            <a:br>
              <a:rPr lang="en-US" sz="1800" b="1" dirty="0">
                <a:solidFill>
                  <a:srgbClr val="333399"/>
                </a:solidFill>
              </a:rPr>
            </a:br>
            <a:r>
              <a:rPr lang="en-US" sz="1800" b="1" dirty="0">
                <a:solidFill>
                  <a:srgbClr val="333399"/>
                </a:solidFill>
              </a:rPr>
              <a:t>[The “</a:t>
            </a:r>
            <a:r>
              <a:rPr lang="en-US" sz="1800" b="1" dirty="0">
                <a:solidFill>
                  <a:srgbClr val="E61F0A"/>
                </a:solidFill>
              </a:rPr>
              <a:t>Red</a:t>
            </a:r>
            <a:r>
              <a:rPr lang="en-US" sz="1800" b="1" dirty="0">
                <a:solidFill>
                  <a:srgbClr val="333399"/>
                </a:solidFill>
              </a:rPr>
              <a:t> </a:t>
            </a:r>
            <a:r>
              <a:rPr lang="en-US" sz="1800" b="1" dirty="0">
                <a:solidFill>
                  <a:srgbClr val="E61F0A"/>
                </a:solidFill>
              </a:rPr>
              <a:t>Baron</a:t>
            </a:r>
            <a:r>
              <a:rPr lang="en-US" sz="1800" b="1" dirty="0" smtClean="0">
                <a:solidFill>
                  <a:srgbClr val="333399"/>
                </a:solidFill>
              </a:rPr>
              <a:t>”]</a:t>
            </a:r>
          </a:p>
          <a:p>
            <a:pPr algn="ctr">
              <a:spcBef>
                <a:spcPts val="0"/>
              </a:spcBef>
            </a:pPr>
            <a:r>
              <a:rPr lang="en-US" sz="1800" b="1" dirty="0" smtClean="0">
                <a:solidFill>
                  <a:srgbClr val="333399"/>
                </a:solidFill>
              </a:rPr>
              <a:t>(80)</a:t>
            </a:r>
            <a:endParaRPr lang="en-US" sz="1800" b="1" dirty="0">
              <a:solidFill>
                <a:srgbClr val="333399"/>
              </a:solidFill>
            </a:endParaRPr>
          </a:p>
        </p:txBody>
      </p:sp>
      <p:sp>
        <p:nvSpPr>
          <p:cNvPr id="184344" name="Text Box 24"/>
          <p:cNvSpPr txBox="1">
            <a:spLocks noChangeArrowheads="1"/>
          </p:cNvSpPr>
          <p:nvPr/>
        </p:nvSpPr>
        <p:spPr bwMode="auto">
          <a:xfrm>
            <a:off x="1295400" y="5791200"/>
            <a:ext cx="1981200" cy="641350"/>
          </a:xfrm>
          <a:prstGeom prst="rect">
            <a:avLst/>
          </a:prstGeom>
          <a:noFill/>
          <a:ln w="12700" cap="sq">
            <a:noFill/>
            <a:miter lim="800000"/>
            <a:headEnd type="none" w="sm" len="sm"/>
            <a:tailEnd type="none" w="sm" len="sm"/>
          </a:ln>
          <a:effectLst/>
        </p:spPr>
        <p:txBody>
          <a:bodyPr>
            <a:spAutoFit/>
          </a:bodyPr>
          <a:lstStyle/>
          <a:p>
            <a:pPr algn="ctr">
              <a:spcBef>
                <a:spcPct val="50000"/>
              </a:spcBef>
            </a:pPr>
            <a:r>
              <a:rPr lang="en-US" sz="1800" b="1" dirty="0">
                <a:solidFill>
                  <a:srgbClr val="333399"/>
                </a:solidFill>
              </a:rPr>
              <a:t>Willy Coppens de</a:t>
            </a:r>
            <a:br>
              <a:rPr lang="en-US" sz="1800" b="1" dirty="0">
                <a:solidFill>
                  <a:srgbClr val="333399"/>
                </a:solidFill>
              </a:rPr>
            </a:br>
            <a:r>
              <a:rPr lang="en-US" sz="1800" b="1" dirty="0">
                <a:solidFill>
                  <a:srgbClr val="333399"/>
                </a:solidFill>
              </a:rPr>
              <a:t>Holthust, Belg.</a:t>
            </a:r>
          </a:p>
        </p:txBody>
      </p:sp>
      <p:sp>
        <p:nvSpPr>
          <p:cNvPr id="184345" name="Text Box 25"/>
          <p:cNvSpPr txBox="1">
            <a:spLocks noChangeArrowheads="1"/>
          </p:cNvSpPr>
          <p:nvPr/>
        </p:nvSpPr>
        <p:spPr bwMode="auto">
          <a:xfrm>
            <a:off x="7162800" y="2743200"/>
            <a:ext cx="1981200" cy="641350"/>
          </a:xfrm>
          <a:prstGeom prst="rect">
            <a:avLst/>
          </a:prstGeom>
          <a:noFill/>
          <a:ln w="12700" cap="sq">
            <a:noFill/>
            <a:miter lim="800000"/>
            <a:headEnd type="none" w="sm" len="sm"/>
            <a:tailEnd type="none" w="sm" len="sm"/>
          </a:ln>
          <a:effectLst/>
        </p:spPr>
        <p:txBody>
          <a:bodyPr>
            <a:spAutoFit/>
          </a:bodyPr>
          <a:lstStyle/>
          <a:p>
            <a:pPr algn="ctr">
              <a:spcBef>
                <a:spcPct val="50000"/>
              </a:spcBef>
            </a:pPr>
            <a:r>
              <a:rPr lang="en-US" sz="1800" b="1" dirty="0">
                <a:solidFill>
                  <a:srgbClr val="333399"/>
                </a:solidFill>
              </a:rPr>
              <a:t>Eddie “Mick”</a:t>
            </a:r>
            <a:br>
              <a:rPr lang="en-US" sz="1800" b="1" dirty="0">
                <a:solidFill>
                  <a:srgbClr val="333399"/>
                </a:solidFill>
              </a:rPr>
            </a:br>
            <a:r>
              <a:rPr lang="en-US" sz="1800" b="1" dirty="0">
                <a:solidFill>
                  <a:srgbClr val="333399"/>
                </a:solidFill>
              </a:rPr>
              <a:t>Mannoch, Br.</a:t>
            </a:r>
          </a:p>
        </p:txBody>
      </p:sp>
      <p:pic>
        <p:nvPicPr>
          <p:cNvPr id="184337" name="Picture 17" descr="italy"/>
          <p:cNvPicPr>
            <a:picLocks noChangeAspect="1" noChangeArrowheads="1"/>
          </p:cNvPicPr>
          <p:nvPr/>
        </p:nvPicPr>
        <p:blipFill>
          <a:blip r:embed="rId11" cstate="print"/>
          <a:srcRect/>
          <a:stretch>
            <a:fillRect/>
          </a:stretch>
        </p:blipFill>
        <p:spPr bwMode="auto">
          <a:xfrm>
            <a:off x="4267200" y="971550"/>
            <a:ext cx="476250" cy="476250"/>
          </a:xfrm>
          <a:prstGeom prst="rect">
            <a:avLst/>
          </a:prstGeom>
          <a:noFill/>
        </p:spPr>
      </p:pic>
      <p:pic>
        <p:nvPicPr>
          <p:cNvPr id="184347" name="Picture 27" descr="Red Baron-Manfred von Richthofen"/>
          <p:cNvPicPr>
            <a:picLocks noChangeAspect="1" noChangeArrowheads="1"/>
          </p:cNvPicPr>
          <p:nvPr/>
        </p:nvPicPr>
        <p:blipFill>
          <a:blip r:embed="rId12" cstate="print">
            <a:lum bright="6000" contrast="6000"/>
          </a:blip>
          <a:srcRect/>
          <a:stretch>
            <a:fillRect/>
          </a:stretch>
        </p:blipFill>
        <p:spPr bwMode="auto">
          <a:xfrm>
            <a:off x="7543800" y="3962400"/>
            <a:ext cx="1257300" cy="1676400"/>
          </a:xfrm>
          <a:prstGeom prst="rect">
            <a:avLst/>
          </a:prstGeom>
          <a:noFill/>
          <a:ln w="9525">
            <a:solidFill>
              <a:srgbClr val="664400"/>
            </a:solidFill>
            <a:miter lim="800000"/>
            <a:headEnd/>
            <a:tailEnd/>
          </a:ln>
        </p:spPr>
      </p:pic>
      <p:pic>
        <p:nvPicPr>
          <p:cNvPr id="184327" name="Picture 7" descr="austria"/>
          <p:cNvPicPr>
            <a:picLocks noGrp="1" noChangeAspect="1" noChangeArrowheads="1"/>
          </p:cNvPicPr>
          <p:nvPr>
            <p:ph sz="quarter" idx="2"/>
          </p:nvPr>
        </p:nvPicPr>
        <p:blipFill>
          <a:blip r:embed="rId13" cstate="print"/>
          <a:srcRect/>
          <a:stretch>
            <a:fillRect/>
          </a:stretch>
        </p:blipFill>
        <p:spPr>
          <a:xfrm>
            <a:off x="7391400" y="3810000"/>
            <a:ext cx="476250" cy="476250"/>
          </a:xfrm>
          <a:noFill/>
          <a:ln/>
        </p:spPr>
      </p:pic>
    </p:spTree>
  </p:cSld>
  <p:clrMapOvr>
    <a:masterClrMapping/>
  </p:clrMapOvr>
  <p:transition spd="slow">
    <p:wheel spokes="8"/>
  </p:transition>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4626" name="Text Box 2"/>
          <p:cNvSpPr txBox="1">
            <a:spLocks noChangeArrowheads="1"/>
          </p:cNvSpPr>
          <p:nvPr/>
        </p:nvSpPr>
        <p:spPr bwMode="auto">
          <a:xfrm>
            <a:off x="1371600" y="212725"/>
            <a:ext cx="7620000" cy="701675"/>
          </a:xfrm>
          <a:prstGeom prst="rect">
            <a:avLst/>
          </a:prstGeom>
          <a:noFill/>
          <a:ln w="9525">
            <a:noFill/>
            <a:miter lim="800000"/>
            <a:headEnd/>
            <a:tailEnd/>
          </a:ln>
          <a:effectLst>
            <a:outerShdw dist="35921" dir="2700000" algn="ctr" rotWithShape="0">
              <a:srgbClr val="000066"/>
            </a:outerShdw>
          </a:effectLst>
        </p:spPr>
        <p:txBody>
          <a:bodyPr>
            <a:spAutoFit/>
          </a:bodyPr>
          <a:lstStyle/>
          <a:p>
            <a:pPr algn="ctr">
              <a:spcBef>
                <a:spcPct val="50000"/>
              </a:spcBef>
            </a:pPr>
            <a:r>
              <a:rPr lang="en-US" sz="4000" b="1" dirty="0">
                <a:solidFill>
                  <a:srgbClr val="996600"/>
                </a:solidFill>
                <a:latin typeface="Comic Sans MS" pitchFamily="66" charset="0"/>
              </a:rPr>
              <a:t>The Zeppelin</a:t>
            </a:r>
          </a:p>
        </p:txBody>
      </p:sp>
      <p:pic>
        <p:nvPicPr>
          <p:cNvPr id="154628" name="Picture 4" descr="Zeppelin &amp; Dog Fight"/>
          <p:cNvPicPr>
            <a:picLocks noGrp="1" noChangeAspect="1" noChangeArrowheads="1"/>
          </p:cNvPicPr>
          <p:nvPr>
            <p:ph sz="half" idx="2"/>
          </p:nvPr>
        </p:nvPicPr>
        <p:blipFill>
          <a:blip r:embed="rId2" cstate="print">
            <a:lum bright="6000" contrast="6000"/>
          </a:blip>
          <a:srcRect/>
          <a:stretch>
            <a:fillRect/>
          </a:stretch>
        </p:blipFill>
        <p:spPr>
          <a:xfrm>
            <a:off x="1905000" y="1219200"/>
            <a:ext cx="6705600" cy="5029200"/>
          </a:xfrm>
          <a:noFill/>
          <a:ln w="9525" cap="flat">
            <a:solidFill>
              <a:srgbClr val="664400"/>
            </a:solidFill>
            <a:headEnd w="med" len="med"/>
            <a:tailEnd w="med" len="med"/>
          </a:ln>
        </p:spPr>
      </p:pic>
    </p:spTree>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4258" name="Text Box 2"/>
          <p:cNvSpPr txBox="1">
            <a:spLocks noChangeArrowheads="1"/>
          </p:cNvSpPr>
          <p:nvPr/>
        </p:nvSpPr>
        <p:spPr bwMode="auto">
          <a:xfrm>
            <a:off x="5562600" y="533400"/>
            <a:ext cx="3276600" cy="1311275"/>
          </a:xfrm>
          <a:prstGeom prst="rect">
            <a:avLst/>
          </a:prstGeom>
          <a:noFill/>
          <a:ln w="9525">
            <a:noFill/>
            <a:miter lim="800000"/>
            <a:headEnd/>
            <a:tailEnd/>
          </a:ln>
          <a:effectLst>
            <a:outerShdw dist="35921" dir="2700000" algn="ctr" rotWithShape="0">
              <a:srgbClr val="000066"/>
            </a:outerShdw>
          </a:effectLst>
        </p:spPr>
        <p:txBody>
          <a:bodyPr>
            <a:spAutoFit/>
          </a:bodyPr>
          <a:lstStyle/>
          <a:p>
            <a:pPr algn="ctr">
              <a:spcBef>
                <a:spcPct val="50000"/>
              </a:spcBef>
            </a:pPr>
            <a:r>
              <a:rPr lang="en-US" sz="4000" b="1" dirty="0">
                <a:solidFill>
                  <a:srgbClr val="996600"/>
                </a:solidFill>
                <a:latin typeface="Comic Sans MS" pitchFamily="66" charset="0"/>
              </a:rPr>
              <a:t>Flame</a:t>
            </a:r>
            <a:br>
              <a:rPr lang="en-US" sz="4000" b="1" dirty="0">
                <a:solidFill>
                  <a:srgbClr val="996600"/>
                </a:solidFill>
                <a:latin typeface="Comic Sans MS" pitchFamily="66" charset="0"/>
              </a:rPr>
            </a:br>
            <a:r>
              <a:rPr lang="en-US" sz="4000" b="1" dirty="0">
                <a:solidFill>
                  <a:srgbClr val="996600"/>
                </a:solidFill>
                <a:latin typeface="Comic Sans MS" pitchFamily="66" charset="0"/>
              </a:rPr>
              <a:t>Throwers</a:t>
            </a:r>
          </a:p>
        </p:txBody>
      </p:sp>
      <p:sp>
        <p:nvSpPr>
          <p:cNvPr id="224261" name="Text Box 5"/>
          <p:cNvSpPr txBox="1">
            <a:spLocks noChangeArrowheads="1"/>
          </p:cNvSpPr>
          <p:nvPr/>
        </p:nvSpPr>
        <p:spPr bwMode="auto">
          <a:xfrm>
            <a:off x="2514600" y="4191000"/>
            <a:ext cx="3429000" cy="1311275"/>
          </a:xfrm>
          <a:prstGeom prst="rect">
            <a:avLst/>
          </a:prstGeom>
          <a:noFill/>
          <a:ln w="9525">
            <a:noFill/>
            <a:miter lim="800000"/>
            <a:headEnd/>
            <a:tailEnd/>
          </a:ln>
          <a:effectLst>
            <a:outerShdw dist="35921" dir="2700000" algn="ctr" rotWithShape="0">
              <a:srgbClr val="000066"/>
            </a:outerShdw>
          </a:effectLst>
        </p:spPr>
        <p:txBody>
          <a:bodyPr>
            <a:spAutoFit/>
          </a:bodyPr>
          <a:lstStyle/>
          <a:p>
            <a:pPr algn="ctr">
              <a:spcBef>
                <a:spcPct val="50000"/>
              </a:spcBef>
            </a:pPr>
            <a:r>
              <a:rPr lang="en-US" sz="4000" b="1" dirty="0">
                <a:solidFill>
                  <a:srgbClr val="996600"/>
                </a:solidFill>
                <a:latin typeface="Comic Sans MS" pitchFamily="66" charset="0"/>
              </a:rPr>
              <a:t>Grenade</a:t>
            </a:r>
            <a:br>
              <a:rPr lang="en-US" sz="4000" b="1" dirty="0">
                <a:solidFill>
                  <a:srgbClr val="996600"/>
                </a:solidFill>
                <a:latin typeface="Comic Sans MS" pitchFamily="66" charset="0"/>
              </a:rPr>
            </a:br>
            <a:r>
              <a:rPr lang="en-US" sz="4000" b="1" dirty="0">
                <a:solidFill>
                  <a:srgbClr val="996600"/>
                </a:solidFill>
                <a:latin typeface="Comic Sans MS" pitchFamily="66" charset="0"/>
              </a:rPr>
              <a:t>Launchers</a:t>
            </a:r>
          </a:p>
        </p:txBody>
      </p:sp>
      <p:pic>
        <p:nvPicPr>
          <p:cNvPr id="224263" name="Picture 7" descr="flamethrowers"/>
          <p:cNvPicPr>
            <a:picLocks noGrp="1" noChangeAspect="1" noChangeArrowheads="1"/>
          </p:cNvPicPr>
          <p:nvPr>
            <p:ph sz="half" idx="1"/>
          </p:nvPr>
        </p:nvPicPr>
        <p:blipFill>
          <a:blip r:embed="rId2" cstate="print">
            <a:lum bright="6000" contrast="6000"/>
          </a:blip>
          <a:srcRect/>
          <a:stretch>
            <a:fillRect/>
          </a:stretch>
        </p:blipFill>
        <p:spPr>
          <a:xfrm>
            <a:off x="1524000" y="457200"/>
            <a:ext cx="4191000" cy="2917825"/>
          </a:xfrm>
          <a:noFill/>
          <a:ln/>
        </p:spPr>
      </p:pic>
      <p:pic>
        <p:nvPicPr>
          <p:cNvPr id="224267" name="Picture 11" descr="grenade launcher"/>
          <p:cNvPicPr>
            <a:picLocks noGrp="1" noChangeAspect="1" noChangeArrowheads="1"/>
          </p:cNvPicPr>
          <p:nvPr>
            <p:ph sz="half" idx="2"/>
          </p:nvPr>
        </p:nvPicPr>
        <p:blipFill>
          <a:blip r:embed="rId3" cstate="print">
            <a:lum contrast="6000"/>
          </a:blip>
          <a:srcRect/>
          <a:stretch>
            <a:fillRect/>
          </a:stretch>
        </p:blipFill>
        <p:spPr>
          <a:xfrm>
            <a:off x="6248400" y="2667000"/>
            <a:ext cx="2398713" cy="3886200"/>
          </a:xfrm>
          <a:noFill/>
          <a:ln w="9525" cap="flat">
            <a:solidFill>
              <a:srgbClr val="664400"/>
            </a:solidFill>
            <a:headEnd w="med" len="med"/>
            <a:tailEnd w="med" len="me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3" fill="hold" grpId="0" nodeType="withEffect">
                                  <p:stCondLst>
                                    <p:cond delay="0"/>
                                  </p:stCondLst>
                                  <p:childTnLst>
                                    <p:set>
                                      <p:cBhvr>
                                        <p:cTn id="6" dur="1" fill="hold">
                                          <p:stCondLst>
                                            <p:cond delay="0"/>
                                          </p:stCondLst>
                                        </p:cTn>
                                        <p:tgtEl>
                                          <p:spTgt spid="224258"/>
                                        </p:tgtEl>
                                        <p:attrNameLst>
                                          <p:attrName>style.visibility</p:attrName>
                                        </p:attrNameLst>
                                      </p:cBhvr>
                                      <p:to>
                                        <p:strVal val="visible"/>
                                      </p:to>
                                    </p:set>
                                    <p:animEffect transition="in" filter="strips(upRight)">
                                      <p:cBhvr>
                                        <p:cTn id="7" dur="500"/>
                                        <p:tgtEl>
                                          <p:spTgt spid="224258"/>
                                        </p:tgtEl>
                                      </p:cBhvr>
                                    </p:animEffect>
                                  </p:childTnLst>
                                </p:cTn>
                              </p:par>
                              <p:par>
                                <p:cTn id="8" presetID="18" presetClass="entr" presetSubtype="3" fill="hold" nodeType="withEffect">
                                  <p:stCondLst>
                                    <p:cond delay="0"/>
                                  </p:stCondLst>
                                  <p:childTnLst>
                                    <p:set>
                                      <p:cBhvr>
                                        <p:cTn id="9" dur="1" fill="hold">
                                          <p:stCondLst>
                                            <p:cond delay="0"/>
                                          </p:stCondLst>
                                        </p:cTn>
                                        <p:tgtEl>
                                          <p:spTgt spid="224263"/>
                                        </p:tgtEl>
                                        <p:attrNameLst>
                                          <p:attrName>style.visibility</p:attrName>
                                        </p:attrNameLst>
                                      </p:cBhvr>
                                      <p:to>
                                        <p:strVal val="visible"/>
                                      </p:to>
                                    </p:set>
                                    <p:animEffect transition="in" filter="strips(upRight)">
                                      <p:cBhvr>
                                        <p:cTn id="10" dur="500"/>
                                        <p:tgtEl>
                                          <p:spTgt spid="224263"/>
                                        </p:tgtEl>
                                      </p:cBhvr>
                                    </p:animEffect>
                                  </p:childTnLst>
                                </p:cTn>
                              </p:par>
                            </p:childTnLst>
                          </p:cTn>
                        </p:par>
                        <p:par>
                          <p:cTn id="11" fill="hold">
                            <p:stCondLst>
                              <p:cond delay="500"/>
                            </p:stCondLst>
                            <p:childTnLst>
                              <p:par>
                                <p:cTn id="12" presetID="7" presetClass="entr" presetSubtype="4" fill="hold" grpId="0" nodeType="afterEffect">
                                  <p:stCondLst>
                                    <p:cond delay="0"/>
                                  </p:stCondLst>
                                  <p:childTnLst>
                                    <p:set>
                                      <p:cBhvr>
                                        <p:cTn id="13" dur="1" fill="hold">
                                          <p:stCondLst>
                                            <p:cond delay="0"/>
                                          </p:stCondLst>
                                        </p:cTn>
                                        <p:tgtEl>
                                          <p:spTgt spid="224261"/>
                                        </p:tgtEl>
                                        <p:attrNameLst>
                                          <p:attrName>style.visibility</p:attrName>
                                        </p:attrNameLst>
                                      </p:cBhvr>
                                      <p:to>
                                        <p:strVal val="visible"/>
                                      </p:to>
                                    </p:set>
                                    <p:anim calcmode="lin" valueType="num">
                                      <p:cBhvr additive="base">
                                        <p:cTn id="14" dur="1000" fill="hold"/>
                                        <p:tgtEl>
                                          <p:spTgt spid="224261"/>
                                        </p:tgtEl>
                                        <p:attrNameLst>
                                          <p:attrName>ppt_x</p:attrName>
                                        </p:attrNameLst>
                                      </p:cBhvr>
                                      <p:tavLst>
                                        <p:tav tm="0">
                                          <p:val>
                                            <p:strVal val="#ppt_x"/>
                                          </p:val>
                                        </p:tav>
                                        <p:tav tm="100000">
                                          <p:val>
                                            <p:strVal val="#ppt_x"/>
                                          </p:val>
                                        </p:tav>
                                      </p:tavLst>
                                    </p:anim>
                                    <p:anim calcmode="lin" valueType="num">
                                      <p:cBhvr additive="base">
                                        <p:cTn id="15" dur="1000" fill="hold"/>
                                        <p:tgtEl>
                                          <p:spTgt spid="224261"/>
                                        </p:tgtEl>
                                        <p:attrNameLst>
                                          <p:attrName>ppt_y</p:attrName>
                                        </p:attrNameLst>
                                      </p:cBhvr>
                                      <p:tavLst>
                                        <p:tav tm="0">
                                          <p:val>
                                            <p:strVal val="1+#ppt_h/2"/>
                                          </p:val>
                                        </p:tav>
                                        <p:tav tm="100000">
                                          <p:val>
                                            <p:strVal val="#ppt_y"/>
                                          </p:val>
                                        </p:tav>
                                      </p:tavLst>
                                    </p:anim>
                                  </p:childTnLst>
                                </p:cTn>
                              </p:par>
                              <p:par>
                                <p:cTn id="16" presetID="7" presetClass="entr" presetSubtype="4" fill="hold" nodeType="withEffect">
                                  <p:stCondLst>
                                    <p:cond delay="0"/>
                                  </p:stCondLst>
                                  <p:childTnLst>
                                    <p:set>
                                      <p:cBhvr>
                                        <p:cTn id="17" dur="1" fill="hold">
                                          <p:stCondLst>
                                            <p:cond delay="0"/>
                                          </p:stCondLst>
                                        </p:cTn>
                                        <p:tgtEl>
                                          <p:spTgt spid="224267"/>
                                        </p:tgtEl>
                                        <p:attrNameLst>
                                          <p:attrName>style.visibility</p:attrName>
                                        </p:attrNameLst>
                                      </p:cBhvr>
                                      <p:to>
                                        <p:strVal val="visible"/>
                                      </p:to>
                                    </p:set>
                                    <p:anim calcmode="lin" valueType="num">
                                      <p:cBhvr additive="base">
                                        <p:cTn id="18" dur="1000" fill="hold"/>
                                        <p:tgtEl>
                                          <p:spTgt spid="224267"/>
                                        </p:tgtEl>
                                        <p:attrNameLst>
                                          <p:attrName>ppt_x</p:attrName>
                                        </p:attrNameLst>
                                      </p:cBhvr>
                                      <p:tavLst>
                                        <p:tav tm="0">
                                          <p:val>
                                            <p:strVal val="#ppt_x"/>
                                          </p:val>
                                        </p:tav>
                                        <p:tav tm="100000">
                                          <p:val>
                                            <p:strVal val="#ppt_x"/>
                                          </p:val>
                                        </p:tav>
                                      </p:tavLst>
                                    </p:anim>
                                    <p:anim calcmode="lin" valueType="num">
                                      <p:cBhvr additive="base">
                                        <p:cTn id="19" dur="1000" fill="hold"/>
                                        <p:tgtEl>
                                          <p:spTgt spid="22426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24258" grpId="0"/>
      <p:bldP spid="224261"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3429" name="Picture 5"/>
          <p:cNvPicPr>
            <a:picLocks noGrp="1" noChangeAspect="1" noChangeArrowheads="1"/>
          </p:cNvPicPr>
          <p:nvPr>
            <p:ph sz="half" idx="2"/>
          </p:nvPr>
        </p:nvPicPr>
        <p:blipFill>
          <a:blip r:embed="rId3" cstate="print">
            <a:lum contrast="6000"/>
          </a:blip>
          <a:srcRect l="2522" r="3784"/>
          <a:stretch>
            <a:fillRect/>
          </a:stretch>
        </p:blipFill>
        <p:spPr>
          <a:xfrm>
            <a:off x="4724400" y="459581"/>
            <a:ext cx="4114800" cy="2008188"/>
          </a:xfrm>
          <a:noFill/>
          <a:ln w="9525" cap="flat">
            <a:solidFill>
              <a:srgbClr val="664400"/>
            </a:solidFill>
            <a:headEnd w="med" len="med"/>
            <a:tailEnd w="med" len="med"/>
          </a:ln>
        </p:spPr>
      </p:pic>
      <p:sp>
        <p:nvSpPr>
          <p:cNvPr id="103432" name="Text Box 8"/>
          <p:cNvSpPr txBox="1">
            <a:spLocks noChangeArrowheads="1"/>
          </p:cNvSpPr>
          <p:nvPr/>
        </p:nvSpPr>
        <p:spPr bwMode="auto">
          <a:xfrm>
            <a:off x="1143000" y="762000"/>
            <a:ext cx="3429000" cy="701675"/>
          </a:xfrm>
          <a:prstGeom prst="rect">
            <a:avLst/>
          </a:prstGeom>
          <a:noFill/>
          <a:ln w="9525">
            <a:noFill/>
            <a:miter lim="800000"/>
            <a:headEnd/>
            <a:tailEnd/>
          </a:ln>
          <a:effectLst>
            <a:outerShdw dist="35921" dir="2700000" algn="ctr" rotWithShape="0">
              <a:srgbClr val="000066"/>
            </a:outerShdw>
          </a:effectLst>
        </p:spPr>
        <p:txBody>
          <a:bodyPr>
            <a:spAutoFit/>
          </a:bodyPr>
          <a:lstStyle/>
          <a:p>
            <a:pPr algn="ctr">
              <a:spcBef>
                <a:spcPct val="50000"/>
              </a:spcBef>
            </a:pPr>
            <a:r>
              <a:rPr lang="en-US" sz="4000" b="1" dirty="0">
                <a:solidFill>
                  <a:srgbClr val="996600"/>
                </a:solidFill>
                <a:latin typeface="Comic Sans MS" pitchFamily="66" charset="0"/>
                <a:hlinkClick r:id="rId4"/>
              </a:rPr>
              <a:t>Machine Gun</a:t>
            </a:r>
            <a:endParaRPr lang="en-US" sz="4000" b="1" dirty="0">
              <a:solidFill>
                <a:srgbClr val="996600"/>
              </a:solidFill>
              <a:latin typeface="Comic Sans MS" pitchFamily="66" charset="0"/>
            </a:endParaRPr>
          </a:p>
        </p:txBody>
      </p:sp>
      <p:pic>
        <p:nvPicPr>
          <p:cNvPr id="215046" name="Picture 6" descr="http://www.listzblog.com/sitebuildercontent/sitebuilderpictures/Vickers_IWW.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162300" y="2743200"/>
            <a:ext cx="5715000" cy="3924301"/>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8" presetClass="entr" presetSubtype="12" fill="hold" nodeType="afterEffect">
                                  <p:stCondLst>
                                    <p:cond delay="1500"/>
                                  </p:stCondLst>
                                  <p:childTnLst>
                                    <p:set>
                                      <p:cBhvr>
                                        <p:cTn id="6" dur="1" fill="hold">
                                          <p:stCondLst>
                                            <p:cond delay="0"/>
                                          </p:stCondLst>
                                        </p:cTn>
                                        <p:tgtEl>
                                          <p:spTgt spid="103429"/>
                                        </p:tgtEl>
                                        <p:attrNameLst>
                                          <p:attrName>style.visibility</p:attrName>
                                        </p:attrNameLst>
                                      </p:cBhvr>
                                      <p:to>
                                        <p:strVal val="visible"/>
                                      </p:to>
                                    </p:set>
                                    <p:animEffect transition="in" filter="strips(downLeft)">
                                      <p:cBhvr>
                                        <p:cTn id="7" dur="3000"/>
                                        <p:tgtEl>
                                          <p:spTgt spid="103429"/>
                                        </p:tgtEl>
                                      </p:cBhvr>
                                    </p:animEffect>
                                  </p:childTnLst>
                                  <p:subTnLst>
                                    <p:audio>
                                      <p:cMediaNode>
                                        <p:cTn display="0" masterRel="sameClick">
                                          <p:stCondLst>
                                            <p:cond evt="begin" delay="0">
                                              <p:tn val="5"/>
                                            </p:cond>
                                          </p:stCondLst>
                                          <p:endCondLst>
                                            <p:cond evt="onStopAudio" delay="0">
                                              <p:tgtEl>
                                                <p:sldTgt/>
                                              </p:tgtEl>
                                            </p:cond>
                                          </p:endCondLst>
                                        </p:cTn>
                                        <p:tgtEl>
                                          <p:sndTgt r:embed="rId2" name="mchnguns[1].wav"/>
                                        </p:tgtEl>
                                      </p:cMediaNode>
                                    </p:audio>
                                  </p:subTnLst>
                                </p:cTn>
                              </p:par>
                              <p:par>
                                <p:cTn id="8" presetID="3" presetClass="entr" presetSubtype="10" fill="hold" grpId="0" nodeType="withEffect">
                                  <p:stCondLst>
                                    <p:cond delay="1500"/>
                                  </p:stCondLst>
                                  <p:childTnLst>
                                    <p:set>
                                      <p:cBhvr>
                                        <p:cTn id="9" dur="1" fill="hold">
                                          <p:stCondLst>
                                            <p:cond delay="0"/>
                                          </p:stCondLst>
                                        </p:cTn>
                                        <p:tgtEl>
                                          <p:spTgt spid="103432"/>
                                        </p:tgtEl>
                                        <p:attrNameLst>
                                          <p:attrName>style.visibility</p:attrName>
                                        </p:attrNameLst>
                                      </p:cBhvr>
                                      <p:to>
                                        <p:strVal val="visible"/>
                                      </p:to>
                                    </p:set>
                                    <p:animEffect transition="in" filter="blinds(horizontal)">
                                      <p:cBhvr>
                                        <p:cTn id="10" dur="500"/>
                                        <p:tgtEl>
                                          <p:spTgt spid="1034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3432"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b="1" dirty="0">
                <a:solidFill>
                  <a:srgbClr val="996600"/>
                </a:solidFill>
                <a:latin typeface="Comic Sans MS" pitchFamily="66" charset="0"/>
                <a:hlinkClick r:id="rId3"/>
              </a:rPr>
              <a:t>Poison Gas</a:t>
            </a:r>
            <a:r>
              <a:rPr lang="en-US" b="1" dirty="0">
                <a:solidFill>
                  <a:srgbClr val="996600"/>
                </a:solidFill>
                <a:latin typeface="Comic Sans MS" pitchFamily="66" charset="0"/>
              </a:rPr>
              <a:t/>
            </a:r>
            <a:br>
              <a:rPr lang="en-US" b="1" dirty="0">
                <a:solidFill>
                  <a:srgbClr val="996600"/>
                </a:solidFill>
                <a:latin typeface="Comic Sans MS" pitchFamily="66" charset="0"/>
              </a:rPr>
            </a:br>
            <a:endParaRPr lang="en-US" dirty="0"/>
          </a:p>
        </p:txBody>
      </p:sp>
      <p:pic>
        <p:nvPicPr>
          <p:cNvPr id="5" name="Picture 3"/>
          <p:cNvPicPr>
            <a:picLocks noGrp="1" noChangeAspect="1" noChangeArrowheads="1"/>
          </p:cNvPicPr>
          <p:nvPr>
            <p:ph sz="half" idx="1"/>
          </p:nvPr>
        </p:nvPicPr>
        <p:blipFill>
          <a:blip r:embed="rId4" cstate="print">
            <a:lum contrast="42000"/>
          </a:blip>
          <a:srcRect l="3482" t="5238" r="2983" b="3056"/>
          <a:stretch>
            <a:fillRect/>
          </a:stretch>
        </p:blipFill>
        <p:spPr>
          <a:xfrm>
            <a:off x="1295400" y="1066800"/>
            <a:ext cx="3733800" cy="2780567"/>
          </a:xfrm>
          <a:noFill/>
          <a:ln w="9525" cap="flat">
            <a:solidFill>
              <a:srgbClr val="664400"/>
            </a:solidFill>
            <a:headEnd w="med" len="med"/>
            <a:tailEnd w="med" len="med"/>
          </a:ln>
        </p:spPr>
      </p:pic>
      <p:pic>
        <p:nvPicPr>
          <p:cNvPr id="6" name="Picture 2" descr="http://oncomp.com/wp-content/uploads/2010/05/6-MustardGasBurns.jpg"/>
          <p:cNvPicPr>
            <a:picLocks noGrp="1" noChangeAspect="1" noChangeArrowheads="1"/>
          </p:cNvPicPr>
          <p:nvPr>
            <p:ph sz="half" idx="2"/>
          </p:nvPr>
        </p:nvPicPr>
        <p:blipFill>
          <a:blip r:embed="rId5">
            <a:extLst>
              <a:ext uri="{28A0092B-C50C-407E-A947-70E740481C1C}">
                <a14:useLocalDpi xmlns:a14="http://schemas.microsoft.com/office/drawing/2010/main" val="0"/>
              </a:ext>
            </a:extLst>
          </a:blip>
          <a:srcRect/>
          <a:stretch>
            <a:fillRect/>
          </a:stretch>
        </p:blipFill>
        <p:spPr bwMode="auto">
          <a:xfrm>
            <a:off x="5795462" y="1371600"/>
            <a:ext cx="3052324" cy="4724400"/>
          </a:xfrm>
          <a:prstGeom prst="rect">
            <a:avLst/>
          </a:prstGeom>
          <a:noFill/>
          <a:extLst>
            <a:ext uri="{909E8E84-426E-40DD-AFC4-6F175D3DCCD1}">
              <a14:hiddenFill xmlns:a14="http://schemas.microsoft.com/office/drawing/2010/main">
                <a:solidFill>
                  <a:srgbClr val="FFFFFF"/>
                </a:solidFill>
              </a14:hiddenFill>
            </a:ext>
          </a:extLst>
        </p:spPr>
      </p:pic>
      <p:pic>
        <p:nvPicPr>
          <p:cNvPr id="216066" name="Picture 2" descr="http://t0.gstatic.com/images?q=tbn:ANd9GcTBx2dDGcxjPMVdo3tG-pdnJjhRg7gNUK82y1B5OR4mjGgJlZGf"/>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71599" y="4114800"/>
            <a:ext cx="3982065" cy="1905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89717512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dissolve">
                                      <p:cBhvr>
                                        <p:cTn id="7" dur="2000"/>
                                        <p:tgtEl>
                                          <p:spTgt spid="5"/>
                                        </p:tgtEl>
                                      </p:cBhvr>
                                    </p:animEffect>
                                  </p:childTnLst>
                                  <p:subTnLst>
                                    <p:audio>
                                      <p:cMediaNode>
                                        <p:cTn display="0" masterRel="sameClick">
                                          <p:stCondLst>
                                            <p:cond evt="begin" delay="0">
                                              <p:tn val="5"/>
                                            </p:cond>
                                          </p:stCondLst>
                                          <p:endCondLst>
                                            <p:cond evt="onStopAudio" delay="0">
                                              <p:tgtEl>
                                                <p:sldTgt/>
                                              </p:tgtEl>
                                            </p:cond>
                                          </p:endCondLst>
                                        </p:cTn>
                                        <p:tgtEl>
                                          <p:sndTgt r:embed="rId2" name="bomb-1.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6738" name="Text Box 2"/>
          <p:cNvSpPr txBox="1">
            <a:spLocks noChangeArrowheads="1"/>
          </p:cNvSpPr>
          <p:nvPr/>
        </p:nvSpPr>
        <p:spPr bwMode="auto">
          <a:xfrm>
            <a:off x="1371600" y="228600"/>
            <a:ext cx="7620000" cy="762000"/>
          </a:xfrm>
          <a:prstGeom prst="rect">
            <a:avLst/>
          </a:prstGeom>
          <a:noFill/>
          <a:ln w="9525">
            <a:noFill/>
            <a:miter lim="800000"/>
            <a:headEnd/>
            <a:tailEnd/>
          </a:ln>
          <a:effectLst>
            <a:outerShdw dist="35921" dir="2700000" algn="ctr" rotWithShape="0">
              <a:srgbClr val="000066"/>
            </a:outerShdw>
          </a:effectLst>
        </p:spPr>
        <p:txBody>
          <a:bodyPr>
            <a:spAutoFit/>
          </a:bodyPr>
          <a:lstStyle/>
          <a:p>
            <a:pPr algn="ctr">
              <a:spcBef>
                <a:spcPct val="50000"/>
              </a:spcBef>
            </a:pPr>
            <a:r>
              <a:rPr lang="en-US" sz="4400" b="1" dirty="0">
                <a:solidFill>
                  <a:srgbClr val="996600"/>
                </a:solidFill>
                <a:latin typeface="Comic Sans MS" pitchFamily="66" charset="0"/>
              </a:rPr>
              <a:t>Verdun – February, 1916</a:t>
            </a:r>
          </a:p>
        </p:txBody>
      </p:sp>
      <p:sp>
        <p:nvSpPr>
          <p:cNvPr id="116747" name="Text Box 11"/>
          <p:cNvSpPr txBox="1">
            <a:spLocks noChangeArrowheads="1"/>
          </p:cNvSpPr>
          <p:nvPr/>
        </p:nvSpPr>
        <p:spPr bwMode="auto">
          <a:xfrm>
            <a:off x="2438400" y="5562600"/>
            <a:ext cx="5638800" cy="1004888"/>
          </a:xfrm>
          <a:prstGeom prst="rect">
            <a:avLst/>
          </a:prstGeom>
          <a:noFill/>
          <a:ln w="12700" cap="sq">
            <a:noFill/>
            <a:miter lim="800000"/>
            <a:headEnd type="none" w="sm" len="sm"/>
            <a:tailEnd type="none" w="sm" len="sm"/>
          </a:ln>
          <a:effectLst>
            <a:outerShdw dist="28398" dir="1593903" algn="ctr" rotWithShape="0">
              <a:srgbClr val="DACE84"/>
            </a:outerShdw>
          </a:effectLst>
        </p:spPr>
        <p:txBody>
          <a:bodyPr>
            <a:spAutoFit/>
          </a:bodyPr>
          <a:lstStyle/>
          <a:p>
            <a:pPr>
              <a:spcBef>
                <a:spcPct val="50000"/>
              </a:spcBef>
              <a:buClr>
                <a:srgbClr val="996600"/>
              </a:buClr>
              <a:buFont typeface="PressWriter Symbols" pitchFamily="2" charset="2"/>
              <a:buChar char="e"/>
            </a:pPr>
            <a:r>
              <a:rPr lang="en-US" b="1" dirty="0">
                <a:solidFill>
                  <a:srgbClr val="1B1B53"/>
                </a:solidFill>
                <a:latin typeface="Comic Sans MS" pitchFamily="66" charset="0"/>
              </a:rPr>
              <a:t> German offensive.</a:t>
            </a:r>
          </a:p>
          <a:p>
            <a:pPr>
              <a:spcBef>
                <a:spcPct val="50000"/>
              </a:spcBef>
              <a:buClr>
                <a:srgbClr val="996600"/>
              </a:buClr>
              <a:buFont typeface="PressWriter Symbols" pitchFamily="2" charset="2"/>
              <a:buChar char="e"/>
            </a:pPr>
            <a:r>
              <a:rPr lang="en-US" b="1" dirty="0">
                <a:solidFill>
                  <a:srgbClr val="1B1B53"/>
                </a:solidFill>
                <a:latin typeface="Comic Sans MS" pitchFamily="66" charset="0"/>
              </a:rPr>
              <a:t> Each side had 500,000 casualties.</a:t>
            </a:r>
          </a:p>
        </p:txBody>
      </p:sp>
      <p:pic>
        <p:nvPicPr>
          <p:cNvPr id="116748" name="Picture 12" descr="Guardians of Verdun"/>
          <p:cNvPicPr>
            <a:picLocks noGrp="1" noChangeAspect="1" noChangeArrowheads="1"/>
          </p:cNvPicPr>
          <p:nvPr>
            <p:ph/>
          </p:nvPr>
        </p:nvPicPr>
        <p:blipFill>
          <a:blip r:embed="rId2" cstate="print">
            <a:lum bright="6000" contrast="6000"/>
          </a:blip>
          <a:srcRect l="2667" t="1981" r="2667" b="949"/>
          <a:stretch>
            <a:fillRect/>
          </a:stretch>
        </p:blipFill>
        <p:spPr>
          <a:xfrm>
            <a:off x="2133600" y="1219200"/>
            <a:ext cx="6096000" cy="4206875"/>
          </a:xfrm>
          <a:noFill/>
          <a:ln w="9525" cap="flat">
            <a:solidFill>
              <a:srgbClr val="664400"/>
            </a:solidFill>
            <a:headEnd w="med" len="med"/>
            <a:tailEnd w="med" len="med"/>
          </a:ln>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a:xfrm>
            <a:off x="1371600" y="-76200"/>
            <a:ext cx="7543800" cy="685800"/>
          </a:xfrm>
        </p:spPr>
        <p:txBody>
          <a:bodyPr/>
          <a:lstStyle/>
          <a:p>
            <a:r>
              <a:rPr lang="en-US" b="1" dirty="0" smtClean="0">
                <a:effectLst>
                  <a:outerShdw blurRad="38100" dist="38100" dir="2700000" algn="tl">
                    <a:srgbClr val="000000">
                      <a:alpha val="43137"/>
                    </a:srgbClr>
                  </a:outerShdw>
                </a:effectLst>
                <a:latin typeface="Comic Sans MS" pitchFamily="66" charset="0"/>
              </a:rPr>
              <a:t>Alliance system</a:t>
            </a:r>
            <a:endParaRPr lang="en-US" b="1" dirty="0">
              <a:effectLst>
                <a:outerShdw blurRad="38100" dist="38100" dir="2700000" algn="tl">
                  <a:srgbClr val="000000">
                    <a:alpha val="43137"/>
                  </a:srgbClr>
                </a:outerShdw>
              </a:effectLst>
              <a:latin typeface="Comic Sans MS" pitchFamily="66" charset="0"/>
            </a:endParaRPr>
          </a:p>
        </p:txBody>
      </p:sp>
      <p:sp>
        <p:nvSpPr>
          <p:cNvPr id="8" name="Content Placeholder 7"/>
          <p:cNvSpPr>
            <a:spLocks noGrp="1"/>
          </p:cNvSpPr>
          <p:nvPr>
            <p:ph idx="1"/>
          </p:nvPr>
        </p:nvSpPr>
        <p:spPr>
          <a:xfrm>
            <a:off x="1371600" y="533400"/>
            <a:ext cx="7620000" cy="5867400"/>
          </a:xfrm>
        </p:spPr>
        <p:txBody>
          <a:bodyPr/>
          <a:lstStyle/>
          <a:p>
            <a:r>
              <a:rPr lang="en-US" sz="2800" b="1" dirty="0" smtClean="0">
                <a:latin typeface="Comic Sans MS" pitchFamily="66" charset="0"/>
              </a:rPr>
              <a:t>Britain isolated by choice – did not need anyone else!</a:t>
            </a:r>
          </a:p>
          <a:p>
            <a:r>
              <a:rPr lang="en-US" sz="2800" b="1" dirty="0" smtClean="0">
                <a:latin typeface="Comic Sans MS" pitchFamily="66" charset="0"/>
              </a:rPr>
              <a:t>Franco – Prussian war created rivalry</a:t>
            </a:r>
          </a:p>
          <a:p>
            <a:r>
              <a:rPr lang="en-US" sz="2800" b="1" dirty="0" smtClean="0">
                <a:latin typeface="Comic Sans MS" pitchFamily="66" charset="0"/>
              </a:rPr>
              <a:t>Despite winning, Germany worried – isolate France</a:t>
            </a:r>
          </a:p>
          <a:p>
            <a:pPr lvl="1"/>
            <a:r>
              <a:rPr lang="en-US" b="1" dirty="0" smtClean="0">
                <a:latin typeface="Comic Sans MS" pitchFamily="66" charset="0"/>
              </a:rPr>
              <a:t>Allies with Russia (separate), A/H and Italy</a:t>
            </a:r>
          </a:p>
          <a:p>
            <a:r>
              <a:rPr lang="en-US" sz="2800" b="1" dirty="0" smtClean="0">
                <a:latin typeface="Comic Sans MS" pitchFamily="66" charset="0"/>
              </a:rPr>
              <a:t>France desperate for friends – invests in Russia.</a:t>
            </a:r>
          </a:p>
          <a:p>
            <a:r>
              <a:rPr lang="en-US" sz="2800" b="1" dirty="0" smtClean="0">
                <a:latin typeface="Comic Sans MS" pitchFamily="66" charset="0"/>
              </a:rPr>
              <a:t>Russo-German alliance ends and France steps in.</a:t>
            </a:r>
          </a:p>
          <a:p>
            <a:r>
              <a:rPr lang="en-US" sz="2800" b="1" dirty="0" smtClean="0">
                <a:latin typeface="Comic Sans MS" pitchFamily="66" charset="0"/>
              </a:rPr>
              <a:t>Big problem for Germany!!</a:t>
            </a:r>
          </a:p>
          <a:p>
            <a:pPr lvl="1"/>
            <a:r>
              <a:rPr lang="en-US" b="1" dirty="0" smtClean="0">
                <a:latin typeface="Comic Sans MS" pitchFamily="66" charset="0"/>
              </a:rPr>
              <a:t>WHY?</a:t>
            </a:r>
            <a:endParaRPr lang="en-US" b="1" dirty="0">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8">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8">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8">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8">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8">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8">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8">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1426" name="Text Box 2"/>
          <p:cNvSpPr txBox="1">
            <a:spLocks noChangeArrowheads="1"/>
          </p:cNvSpPr>
          <p:nvPr/>
        </p:nvSpPr>
        <p:spPr bwMode="auto">
          <a:xfrm>
            <a:off x="1371600" y="228600"/>
            <a:ext cx="7620000" cy="762000"/>
          </a:xfrm>
          <a:prstGeom prst="rect">
            <a:avLst/>
          </a:prstGeom>
          <a:noFill/>
          <a:ln w="9525">
            <a:noFill/>
            <a:miter lim="800000"/>
            <a:headEnd/>
            <a:tailEnd/>
          </a:ln>
          <a:effectLst>
            <a:outerShdw dist="35921" dir="2700000" algn="ctr" rotWithShape="0">
              <a:srgbClr val="000066"/>
            </a:outerShdw>
          </a:effectLst>
        </p:spPr>
        <p:txBody>
          <a:bodyPr>
            <a:spAutoFit/>
          </a:bodyPr>
          <a:lstStyle/>
          <a:p>
            <a:pPr algn="ctr">
              <a:spcBef>
                <a:spcPct val="50000"/>
              </a:spcBef>
            </a:pPr>
            <a:r>
              <a:rPr lang="en-US" sz="4400" b="1" dirty="0">
                <a:solidFill>
                  <a:srgbClr val="996600"/>
                </a:solidFill>
                <a:latin typeface="Comic Sans MS" pitchFamily="66" charset="0"/>
              </a:rPr>
              <a:t>The Somme – July, 1916</a:t>
            </a:r>
          </a:p>
        </p:txBody>
      </p:sp>
      <p:sp>
        <p:nvSpPr>
          <p:cNvPr id="231427" name="Text Box 3"/>
          <p:cNvSpPr txBox="1">
            <a:spLocks noChangeArrowheads="1"/>
          </p:cNvSpPr>
          <p:nvPr/>
        </p:nvSpPr>
        <p:spPr bwMode="auto">
          <a:xfrm>
            <a:off x="1905000" y="5562600"/>
            <a:ext cx="6705600" cy="1004888"/>
          </a:xfrm>
          <a:prstGeom prst="rect">
            <a:avLst/>
          </a:prstGeom>
          <a:noFill/>
          <a:ln w="12700" cap="sq">
            <a:noFill/>
            <a:miter lim="800000"/>
            <a:headEnd type="none" w="sm" len="sm"/>
            <a:tailEnd type="none" w="sm" len="sm"/>
          </a:ln>
          <a:effectLst>
            <a:outerShdw dist="28398" dir="1593903" algn="ctr" rotWithShape="0">
              <a:srgbClr val="DACE84"/>
            </a:outerShdw>
          </a:effectLst>
        </p:spPr>
        <p:txBody>
          <a:bodyPr>
            <a:spAutoFit/>
          </a:bodyPr>
          <a:lstStyle/>
          <a:p>
            <a:pPr>
              <a:spcBef>
                <a:spcPct val="50000"/>
              </a:spcBef>
              <a:buClr>
                <a:srgbClr val="996600"/>
              </a:buClr>
              <a:buFont typeface="PressWriter Symbols" pitchFamily="2" charset="2"/>
              <a:buChar char="e"/>
            </a:pPr>
            <a:r>
              <a:rPr lang="en-US" b="1" dirty="0">
                <a:solidFill>
                  <a:srgbClr val="1B1B53"/>
                </a:solidFill>
                <a:latin typeface="Comic Sans MS" pitchFamily="66" charset="0"/>
              </a:rPr>
              <a:t> 60,000 British soldiers killed in one day.</a:t>
            </a:r>
          </a:p>
          <a:p>
            <a:pPr>
              <a:spcBef>
                <a:spcPct val="50000"/>
              </a:spcBef>
              <a:buClr>
                <a:srgbClr val="996600"/>
              </a:buClr>
              <a:buFont typeface="PressWriter Symbols" pitchFamily="2" charset="2"/>
              <a:buChar char="e"/>
            </a:pPr>
            <a:r>
              <a:rPr lang="en-US" b="1" dirty="0">
                <a:solidFill>
                  <a:srgbClr val="1B1B53"/>
                </a:solidFill>
                <a:latin typeface="Comic Sans MS" pitchFamily="66" charset="0"/>
              </a:rPr>
              <a:t> Over 1,000,000 killed in 5 months.</a:t>
            </a:r>
          </a:p>
        </p:txBody>
      </p:sp>
      <p:pic>
        <p:nvPicPr>
          <p:cNvPr id="231428" name="Picture 4" descr="Somme-Canadians"/>
          <p:cNvPicPr>
            <a:picLocks noGrp="1" noChangeAspect="1" noChangeArrowheads="1"/>
          </p:cNvPicPr>
          <p:nvPr>
            <p:ph/>
          </p:nvPr>
        </p:nvPicPr>
        <p:blipFill>
          <a:blip r:embed="rId2" cstate="print">
            <a:lum contrast="6000"/>
          </a:blip>
          <a:srcRect t="6918" b="8485"/>
          <a:stretch>
            <a:fillRect/>
          </a:stretch>
        </p:blipFill>
        <p:spPr>
          <a:xfrm>
            <a:off x="2057400" y="1143000"/>
            <a:ext cx="6248400" cy="4192588"/>
          </a:xfrm>
          <a:noFill/>
          <a:ln w="9525" cap="flat">
            <a:solidFill>
              <a:srgbClr val="664400"/>
            </a:solidFill>
            <a:headEnd w="med" len="med"/>
            <a:tailEnd w="med" len="med"/>
          </a:ln>
        </p:spPr>
      </p:pic>
    </p:spTree>
  </p:cSld>
  <p:clrMapOvr>
    <a:masterClrMapping/>
  </p:clrMapOvr>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8552" name="Picture 8"/>
          <p:cNvPicPr>
            <a:picLocks noGrp="1" noChangeAspect="1" noChangeArrowheads="1"/>
          </p:cNvPicPr>
          <p:nvPr>
            <p:ph sz="quarter" idx="3"/>
          </p:nvPr>
        </p:nvPicPr>
        <p:blipFill>
          <a:blip r:embed="rId4" cstate="print"/>
          <a:srcRect r="2116"/>
          <a:stretch>
            <a:fillRect/>
          </a:stretch>
        </p:blipFill>
        <p:spPr>
          <a:xfrm>
            <a:off x="6475412" y="381000"/>
            <a:ext cx="2363788" cy="3352800"/>
          </a:xfrm>
          <a:noFill/>
          <a:ln w="9525" cap="flat">
            <a:solidFill>
              <a:srgbClr val="664400"/>
            </a:solidFill>
            <a:headEnd w="med" len="med"/>
            <a:tailEnd w="med" len="med"/>
          </a:ln>
        </p:spPr>
      </p:pic>
      <p:sp>
        <p:nvSpPr>
          <p:cNvPr id="108546" name="Text Box 2"/>
          <p:cNvSpPr txBox="1">
            <a:spLocks noChangeArrowheads="1"/>
          </p:cNvSpPr>
          <p:nvPr/>
        </p:nvSpPr>
        <p:spPr bwMode="auto">
          <a:xfrm>
            <a:off x="0" y="457200"/>
            <a:ext cx="7391400" cy="762000"/>
          </a:xfrm>
          <a:prstGeom prst="rect">
            <a:avLst/>
          </a:prstGeom>
          <a:noFill/>
          <a:ln w="9525">
            <a:noFill/>
            <a:miter lim="800000"/>
            <a:headEnd/>
            <a:tailEnd/>
          </a:ln>
          <a:effectLst>
            <a:outerShdw dist="35921" dir="2700000" algn="ctr" rotWithShape="0">
              <a:srgbClr val="000066"/>
            </a:outerShdw>
          </a:effectLst>
        </p:spPr>
        <p:txBody>
          <a:bodyPr wrap="square">
            <a:spAutoFit/>
          </a:bodyPr>
          <a:lstStyle/>
          <a:p>
            <a:pPr algn="ctr">
              <a:spcBef>
                <a:spcPct val="50000"/>
              </a:spcBef>
            </a:pPr>
            <a:r>
              <a:rPr lang="en-US" sz="4400" b="1" dirty="0">
                <a:solidFill>
                  <a:srgbClr val="996600"/>
                </a:solidFill>
                <a:latin typeface="Comic Sans MS" pitchFamily="66" charset="0"/>
              </a:rPr>
              <a:t>War Is</a:t>
            </a:r>
            <a:r>
              <a:rPr lang="en-US" sz="4400" b="1" dirty="0">
                <a:solidFill>
                  <a:srgbClr val="996600"/>
                </a:solidFill>
                <a:latin typeface="Flame" pitchFamily="2" charset="0"/>
              </a:rPr>
              <a:t> </a:t>
            </a:r>
            <a:r>
              <a:rPr lang="en-US" sz="4400" b="1" u="sng" dirty="0" smtClean="0">
                <a:solidFill>
                  <a:srgbClr val="E61F0A"/>
                </a:solidFill>
                <a:effectLst>
                  <a:outerShdw blurRad="38100" dist="38100" dir="2700000" algn="tl">
                    <a:srgbClr val="000000">
                      <a:alpha val="43137"/>
                    </a:srgbClr>
                  </a:outerShdw>
                </a:effectLst>
                <a:latin typeface="Flame" pitchFamily="2" charset="0"/>
              </a:rPr>
              <a:t>HELL</a:t>
            </a:r>
            <a:r>
              <a:rPr lang="en-US" sz="4400" b="1" dirty="0" smtClean="0">
                <a:solidFill>
                  <a:srgbClr val="996600"/>
                </a:solidFill>
                <a:latin typeface="Comic Sans MS" pitchFamily="66" charset="0"/>
              </a:rPr>
              <a:t>!!</a:t>
            </a:r>
            <a:endParaRPr lang="en-US" sz="4400" b="1" dirty="0">
              <a:solidFill>
                <a:srgbClr val="996600"/>
              </a:solidFill>
              <a:latin typeface="Flame" pitchFamily="2" charset="0"/>
            </a:endParaRPr>
          </a:p>
        </p:txBody>
      </p:sp>
      <p:pic>
        <p:nvPicPr>
          <p:cNvPr id="108547" name="Picture 3"/>
          <p:cNvPicPr>
            <a:picLocks noGrp="1" noChangeAspect="1" noChangeArrowheads="1"/>
          </p:cNvPicPr>
          <p:nvPr>
            <p:ph sz="half" idx="1"/>
          </p:nvPr>
        </p:nvPicPr>
        <p:blipFill>
          <a:blip r:embed="rId5" cstate="print">
            <a:lum bright="-6000" contrast="6000"/>
          </a:blip>
          <a:srcRect b="5453"/>
          <a:stretch>
            <a:fillRect/>
          </a:stretch>
        </p:blipFill>
        <p:spPr>
          <a:xfrm>
            <a:off x="1447800" y="1828800"/>
            <a:ext cx="3733800" cy="3146425"/>
          </a:xfrm>
          <a:noFill/>
          <a:ln w="9525" cap="flat">
            <a:solidFill>
              <a:srgbClr val="664400"/>
            </a:solidFill>
            <a:headEnd w="med" len="med"/>
            <a:tailEnd w="med" len="med"/>
          </a:ln>
        </p:spPr>
      </p:pic>
      <p:pic>
        <p:nvPicPr>
          <p:cNvPr id="108549" name="Picture 5"/>
          <p:cNvPicPr>
            <a:picLocks noGrp="1" noChangeAspect="1" noChangeArrowheads="1"/>
          </p:cNvPicPr>
          <p:nvPr>
            <p:ph sz="quarter" idx="2"/>
          </p:nvPr>
        </p:nvPicPr>
        <p:blipFill>
          <a:blip r:embed="rId6" cstate="print">
            <a:lum bright="6000" contrast="6000"/>
          </a:blip>
          <a:srcRect/>
          <a:stretch>
            <a:fillRect/>
          </a:stretch>
        </p:blipFill>
        <p:spPr>
          <a:xfrm>
            <a:off x="5410200" y="3276600"/>
            <a:ext cx="2289175" cy="3352800"/>
          </a:xfrm>
          <a:noFill/>
          <a:ln w="9525" cap="flat">
            <a:solidFill>
              <a:srgbClr val="664400"/>
            </a:solidFill>
            <a:headEnd w="med" len="med"/>
            <a:tailEnd w="med" len="me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mph" presetSubtype="2" fill="hold" nodeType="clickEffect">
                                  <p:stCondLst>
                                    <p:cond delay="0"/>
                                  </p:stCondLst>
                                  <p:childTnLst>
                                    <p:anim to="1.5" calcmode="lin" valueType="num">
                                      <p:cBhvr override="childStyle">
                                        <p:cTn id="6" dur="2000" fill="hold"/>
                                        <p:tgtEl>
                                          <p:spTgt spid="108546">
                                            <p:txEl>
                                              <p:pRg st="0" end="0"/>
                                            </p:txEl>
                                          </p:spTgt>
                                        </p:tgtEl>
                                        <p:attrNameLst>
                                          <p:attrName>style.fontSize</p:attrName>
                                        </p:attrNameLst>
                                      </p:cBhvr>
                                    </p:anim>
                                  </p:childTnLst>
                                </p:cTn>
                              </p:par>
                            </p:childTnLst>
                          </p:cTn>
                        </p:par>
                        <p:par>
                          <p:cTn id="7" fill="hold">
                            <p:stCondLst>
                              <p:cond delay="2000"/>
                            </p:stCondLst>
                            <p:childTnLst>
                              <p:par>
                                <p:cTn id="8" presetID="31" presetClass="entr" presetSubtype="0" fill="hold" nodeType="afterEffect">
                                  <p:stCondLst>
                                    <p:cond delay="0"/>
                                  </p:stCondLst>
                                  <p:iterate type="lt">
                                    <p:tmPct val="5000"/>
                                  </p:iterate>
                                  <p:childTnLst>
                                    <p:set>
                                      <p:cBhvr>
                                        <p:cTn id="9" dur="1" fill="hold">
                                          <p:stCondLst>
                                            <p:cond delay="0"/>
                                          </p:stCondLst>
                                        </p:cTn>
                                        <p:tgtEl>
                                          <p:spTgt spid="108547"/>
                                        </p:tgtEl>
                                        <p:attrNameLst>
                                          <p:attrName>style.visibility</p:attrName>
                                        </p:attrNameLst>
                                      </p:cBhvr>
                                      <p:to>
                                        <p:strVal val="visible"/>
                                      </p:to>
                                    </p:set>
                                    <p:anim calcmode="lin" valueType="num">
                                      <p:cBhvr>
                                        <p:cTn id="10" dur="2000" fill="hold"/>
                                        <p:tgtEl>
                                          <p:spTgt spid="108547"/>
                                        </p:tgtEl>
                                        <p:attrNameLst>
                                          <p:attrName>ppt_w</p:attrName>
                                        </p:attrNameLst>
                                      </p:cBhvr>
                                      <p:tavLst>
                                        <p:tav tm="0">
                                          <p:val>
                                            <p:fltVal val="0"/>
                                          </p:val>
                                        </p:tav>
                                        <p:tav tm="100000">
                                          <p:val>
                                            <p:strVal val="#ppt_w"/>
                                          </p:val>
                                        </p:tav>
                                      </p:tavLst>
                                    </p:anim>
                                    <p:anim calcmode="lin" valueType="num">
                                      <p:cBhvr>
                                        <p:cTn id="11" dur="2000" fill="hold"/>
                                        <p:tgtEl>
                                          <p:spTgt spid="108547"/>
                                        </p:tgtEl>
                                        <p:attrNameLst>
                                          <p:attrName>ppt_h</p:attrName>
                                        </p:attrNameLst>
                                      </p:cBhvr>
                                      <p:tavLst>
                                        <p:tav tm="0">
                                          <p:val>
                                            <p:fltVal val="0"/>
                                          </p:val>
                                        </p:tav>
                                        <p:tav tm="100000">
                                          <p:val>
                                            <p:strVal val="#ppt_h"/>
                                          </p:val>
                                        </p:tav>
                                      </p:tavLst>
                                    </p:anim>
                                    <p:anim calcmode="lin" valueType="num">
                                      <p:cBhvr>
                                        <p:cTn id="12" dur="2000" fill="hold"/>
                                        <p:tgtEl>
                                          <p:spTgt spid="108547"/>
                                        </p:tgtEl>
                                        <p:attrNameLst>
                                          <p:attrName>style.rotation</p:attrName>
                                        </p:attrNameLst>
                                      </p:cBhvr>
                                      <p:tavLst>
                                        <p:tav tm="0">
                                          <p:val>
                                            <p:fltVal val="90"/>
                                          </p:val>
                                        </p:tav>
                                        <p:tav tm="100000">
                                          <p:val>
                                            <p:fltVal val="0"/>
                                          </p:val>
                                        </p:tav>
                                      </p:tavLst>
                                    </p:anim>
                                    <p:animEffect transition="in" filter="fade">
                                      <p:cBhvr>
                                        <p:cTn id="13" dur="2000"/>
                                        <p:tgtEl>
                                          <p:spTgt spid="108547"/>
                                        </p:tgtEl>
                                      </p:cBhvr>
                                    </p:animEffect>
                                  </p:childTnLst>
                                  <p:subTnLst>
                                    <p:audio>
                                      <p:cMediaNode>
                                        <p:cTn display="0" masterRel="sameClick">
                                          <p:stCondLst>
                                            <p:cond evt="begin" delay="0">
                                              <p:tn val="8"/>
                                            </p:cond>
                                          </p:stCondLst>
                                          <p:endCondLst>
                                            <p:cond evt="onStopAudio" delay="0">
                                              <p:tgtEl>
                                                <p:sldTgt/>
                                              </p:tgtEl>
                                            </p:cond>
                                          </p:endCondLst>
                                        </p:cTn>
                                        <p:tgtEl>
                                          <p:sndTgt r:embed="rId2" name="bomb-2.wav"/>
                                        </p:tgtEl>
                                      </p:cMediaNode>
                                    </p:audio>
                                  </p:subTnLst>
                                </p:cTn>
                              </p:par>
                            </p:childTnLst>
                          </p:cTn>
                        </p:par>
                        <p:par>
                          <p:cTn id="14" fill="hold">
                            <p:stCondLst>
                              <p:cond delay="4000"/>
                            </p:stCondLst>
                            <p:childTnLst>
                              <p:par>
                                <p:cTn id="15" presetID="12" presetClass="entr" presetSubtype="2" fill="hold" nodeType="afterEffect">
                                  <p:stCondLst>
                                    <p:cond delay="1000"/>
                                  </p:stCondLst>
                                  <p:childTnLst>
                                    <p:set>
                                      <p:cBhvr>
                                        <p:cTn id="16" dur="1" fill="hold">
                                          <p:stCondLst>
                                            <p:cond delay="0"/>
                                          </p:stCondLst>
                                        </p:cTn>
                                        <p:tgtEl>
                                          <p:spTgt spid="108552"/>
                                        </p:tgtEl>
                                        <p:attrNameLst>
                                          <p:attrName>style.visibility</p:attrName>
                                        </p:attrNameLst>
                                      </p:cBhvr>
                                      <p:to>
                                        <p:strVal val="visible"/>
                                      </p:to>
                                    </p:set>
                                    <p:animEffect transition="in" filter="slide(fromRight)">
                                      <p:cBhvr>
                                        <p:cTn id="17" dur="2000"/>
                                        <p:tgtEl>
                                          <p:spTgt spid="108552"/>
                                        </p:tgtEl>
                                      </p:cBhvr>
                                    </p:animEffect>
                                  </p:childTnLst>
                                  <p:subTnLst>
                                    <p:audio>
                                      <p:cMediaNode>
                                        <p:cTn display="0" masterRel="sameClick">
                                          <p:stCondLst>
                                            <p:cond evt="begin" delay="0">
                                              <p:tn val="15"/>
                                            </p:cond>
                                          </p:stCondLst>
                                          <p:endCondLst>
                                            <p:cond evt="onStopAudio" delay="0">
                                              <p:tgtEl>
                                                <p:sldTgt/>
                                              </p:tgtEl>
                                            </p:cond>
                                          </p:endCondLst>
                                        </p:cTn>
                                        <p:tgtEl>
                                          <p:sndTgt r:embed="rId3" name="explode.wav"/>
                                        </p:tgtEl>
                                      </p:cMediaNode>
                                    </p:audio>
                                  </p:subTnLst>
                                </p:cTn>
                              </p:par>
                            </p:childTnLst>
                          </p:cTn>
                        </p:par>
                        <p:par>
                          <p:cTn id="18" fill="hold">
                            <p:stCondLst>
                              <p:cond delay="7000"/>
                            </p:stCondLst>
                            <p:childTnLst>
                              <p:par>
                                <p:cTn id="19" presetID="9" presetClass="entr" presetSubtype="0" fill="hold" nodeType="afterEffect">
                                  <p:stCondLst>
                                    <p:cond delay="0"/>
                                  </p:stCondLst>
                                  <p:childTnLst>
                                    <p:set>
                                      <p:cBhvr>
                                        <p:cTn id="20" dur="1" fill="hold">
                                          <p:stCondLst>
                                            <p:cond delay="0"/>
                                          </p:stCondLst>
                                        </p:cTn>
                                        <p:tgtEl>
                                          <p:spTgt spid="108549"/>
                                        </p:tgtEl>
                                        <p:attrNameLst>
                                          <p:attrName>style.visibility</p:attrName>
                                        </p:attrNameLst>
                                      </p:cBhvr>
                                      <p:to>
                                        <p:strVal val="visible"/>
                                      </p:to>
                                    </p:set>
                                    <p:animEffect transition="in" filter="dissolve">
                                      <p:cBhvr>
                                        <p:cTn id="21" dur="3000"/>
                                        <p:tgtEl>
                                          <p:spTgt spid="10854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4450" name="Text Box 2"/>
          <p:cNvSpPr txBox="1">
            <a:spLocks noChangeArrowheads="1"/>
          </p:cNvSpPr>
          <p:nvPr/>
        </p:nvSpPr>
        <p:spPr bwMode="auto">
          <a:xfrm>
            <a:off x="1371600" y="212725"/>
            <a:ext cx="7620000" cy="1323439"/>
          </a:xfrm>
          <a:prstGeom prst="rect">
            <a:avLst/>
          </a:prstGeom>
          <a:noFill/>
          <a:ln w="9525">
            <a:noFill/>
            <a:miter lim="800000"/>
            <a:headEnd/>
            <a:tailEnd/>
          </a:ln>
          <a:effectLst>
            <a:outerShdw dist="35921" dir="2700000" algn="ctr" rotWithShape="0">
              <a:srgbClr val="000066"/>
            </a:outerShdw>
          </a:effectLst>
        </p:spPr>
        <p:txBody>
          <a:bodyPr>
            <a:spAutoFit/>
          </a:bodyPr>
          <a:lstStyle/>
          <a:p>
            <a:pPr algn="ctr">
              <a:spcBef>
                <a:spcPct val="50000"/>
              </a:spcBef>
            </a:pPr>
            <a:r>
              <a:rPr lang="en-US" sz="4000" b="1" dirty="0">
                <a:solidFill>
                  <a:srgbClr val="996600"/>
                </a:solidFill>
                <a:latin typeface="Comic Sans MS" pitchFamily="66" charset="0"/>
              </a:rPr>
              <a:t>Sacrifices in </a:t>
            </a:r>
            <a:r>
              <a:rPr lang="en-US" sz="4000" b="1" dirty="0" smtClean="0">
                <a:solidFill>
                  <a:srgbClr val="996600"/>
                </a:solidFill>
                <a:latin typeface="Comic Sans MS" pitchFamily="66" charset="0"/>
              </a:rPr>
              <a:t>War meant that there were positives…</a:t>
            </a:r>
            <a:endParaRPr lang="en-US" sz="4000" b="1" dirty="0">
              <a:solidFill>
                <a:srgbClr val="996600"/>
              </a:solidFill>
              <a:latin typeface="Comic Sans MS" pitchFamily="66" charset="0"/>
            </a:endParaRPr>
          </a:p>
        </p:txBody>
      </p:sp>
      <p:pic>
        <p:nvPicPr>
          <p:cNvPr id="104451" name="Picture 3"/>
          <p:cNvPicPr>
            <a:picLocks noChangeAspect="1" noChangeArrowheads="1"/>
          </p:cNvPicPr>
          <p:nvPr/>
        </p:nvPicPr>
        <p:blipFill>
          <a:blip r:embed="rId2" cstate="print">
            <a:lum bright="12000"/>
          </a:blip>
          <a:srcRect/>
          <a:stretch>
            <a:fillRect/>
          </a:stretch>
        </p:blipFill>
        <p:spPr bwMode="auto">
          <a:xfrm>
            <a:off x="1027176" y="1536164"/>
            <a:ext cx="4648200" cy="3154363"/>
          </a:xfrm>
          <a:prstGeom prst="rect">
            <a:avLst/>
          </a:prstGeom>
          <a:noFill/>
          <a:ln w="9525">
            <a:solidFill>
              <a:srgbClr val="664400"/>
            </a:solidFill>
            <a:miter lim="800000"/>
            <a:headEnd/>
            <a:tailEnd/>
          </a:ln>
        </p:spPr>
      </p:pic>
      <p:pic>
        <p:nvPicPr>
          <p:cNvPr id="104452" name="Picture 4"/>
          <p:cNvPicPr>
            <a:picLocks noChangeAspect="1" noChangeArrowheads="1"/>
          </p:cNvPicPr>
          <p:nvPr/>
        </p:nvPicPr>
        <p:blipFill>
          <a:blip r:embed="rId3" cstate="print">
            <a:lum bright="6000"/>
          </a:blip>
          <a:srcRect/>
          <a:stretch>
            <a:fillRect/>
          </a:stretch>
        </p:blipFill>
        <p:spPr bwMode="auto">
          <a:xfrm>
            <a:off x="444500" y="4746053"/>
            <a:ext cx="3136900" cy="2087563"/>
          </a:xfrm>
          <a:prstGeom prst="rect">
            <a:avLst/>
          </a:prstGeom>
          <a:noFill/>
          <a:ln w="9525">
            <a:solidFill>
              <a:srgbClr val="664400"/>
            </a:solidFill>
            <a:miter lim="800000"/>
            <a:headEnd/>
            <a:tailEnd/>
          </a:ln>
        </p:spPr>
      </p:pic>
      <p:pic>
        <p:nvPicPr>
          <p:cNvPr id="104453" name="Picture 5"/>
          <p:cNvPicPr>
            <a:picLocks noChangeAspect="1" noChangeArrowheads="1"/>
          </p:cNvPicPr>
          <p:nvPr/>
        </p:nvPicPr>
        <p:blipFill>
          <a:blip r:embed="rId4" cstate="print"/>
          <a:srcRect l="19649" t="5458" r="23546" b="2838"/>
          <a:stretch>
            <a:fillRect/>
          </a:stretch>
        </p:blipFill>
        <p:spPr bwMode="auto">
          <a:xfrm>
            <a:off x="5740765" y="2286000"/>
            <a:ext cx="3249613" cy="3921125"/>
          </a:xfrm>
          <a:prstGeom prst="rect">
            <a:avLst/>
          </a:prstGeom>
          <a:noFill/>
          <a:ln w="9525">
            <a:solidFill>
              <a:srgbClr val="664400"/>
            </a:solid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5" fill="hold" nodeType="withEffect">
                                  <p:stCondLst>
                                    <p:cond delay="0"/>
                                  </p:stCondLst>
                                  <p:childTnLst>
                                    <p:set>
                                      <p:cBhvr>
                                        <p:cTn id="6" dur="1" fill="hold">
                                          <p:stCondLst>
                                            <p:cond delay="0"/>
                                          </p:stCondLst>
                                        </p:cTn>
                                        <p:tgtEl>
                                          <p:spTgt spid="104451"/>
                                        </p:tgtEl>
                                        <p:attrNameLst>
                                          <p:attrName>style.visibility</p:attrName>
                                        </p:attrNameLst>
                                      </p:cBhvr>
                                      <p:to>
                                        <p:strVal val="visible"/>
                                      </p:to>
                                    </p:set>
                                    <p:animEffect transition="in" filter="blinds(vertical)">
                                      <p:cBhvr>
                                        <p:cTn id="7" dur="2000"/>
                                        <p:tgtEl>
                                          <p:spTgt spid="104451"/>
                                        </p:tgtEl>
                                      </p:cBhvr>
                                    </p:animEffect>
                                  </p:childTnLst>
                                </p:cTn>
                              </p:par>
                            </p:childTnLst>
                          </p:cTn>
                        </p:par>
                        <p:par>
                          <p:cTn id="8" fill="hold">
                            <p:stCondLst>
                              <p:cond delay="2000"/>
                            </p:stCondLst>
                            <p:childTnLst>
                              <p:par>
                                <p:cTn id="9" presetID="10" presetClass="entr" presetSubtype="0" fill="hold" nodeType="afterEffect">
                                  <p:stCondLst>
                                    <p:cond delay="0"/>
                                  </p:stCondLst>
                                  <p:childTnLst>
                                    <p:set>
                                      <p:cBhvr>
                                        <p:cTn id="10" dur="1" fill="hold">
                                          <p:stCondLst>
                                            <p:cond delay="0"/>
                                          </p:stCondLst>
                                        </p:cTn>
                                        <p:tgtEl>
                                          <p:spTgt spid="104452"/>
                                        </p:tgtEl>
                                        <p:attrNameLst>
                                          <p:attrName>style.visibility</p:attrName>
                                        </p:attrNameLst>
                                      </p:cBhvr>
                                      <p:to>
                                        <p:strVal val="visible"/>
                                      </p:to>
                                    </p:set>
                                    <p:animEffect transition="in" filter="fade">
                                      <p:cBhvr>
                                        <p:cTn id="11" dur="1000"/>
                                        <p:tgtEl>
                                          <p:spTgt spid="104452"/>
                                        </p:tgtEl>
                                      </p:cBhvr>
                                    </p:animEffect>
                                  </p:childTnLst>
                                </p:cTn>
                              </p:par>
                            </p:childTnLst>
                          </p:cTn>
                        </p:par>
                        <p:par>
                          <p:cTn id="12" fill="hold">
                            <p:stCondLst>
                              <p:cond delay="3000"/>
                            </p:stCondLst>
                            <p:childTnLst>
                              <p:par>
                                <p:cTn id="13" presetID="9" presetClass="entr" presetSubtype="0" fill="hold" nodeType="afterEffect">
                                  <p:stCondLst>
                                    <p:cond delay="1000"/>
                                  </p:stCondLst>
                                  <p:childTnLst>
                                    <p:set>
                                      <p:cBhvr>
                                        <p:cTn id="14" dur="1" fill="hold">
                                          <p:stCondLst>
                                            <p:cond delay="0"/>
                                          </p:stCondLst>
                                        </p:cTn>
                                        <p:tgtEl>
                                          <p:spTgt spid="104453"/>
                                        </p:tgtEl>
                                        <p:attrNameLst>
                                          <p:attrName>style.visibility</p:attrName>
                                        </p:attrNameLst>
                                      </p:cBhvr>
                                      <p:to>
                                        <p:strVal val="visible"/>
                                      </p:to>
                                    </p:set>
                                    <p:animEffect transition="in" filter="dissolve">
                                      <p:cBhvr>
                                        <p:cTn id="15" dur="1000"/>
                                        <p:tgtEl>
                                          <p:spTgt spid="1044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6130" name="Text Box 2"/>
          <p:cNvSpPr txBox="1">
            <a:spLocks noChangeArrowheads="1"/>
          </p:cNvSpPr>
          <p:nvPr/>
        </p:nvSpPr>
        <p:spPr bwMode="auto">
          <a:xfrm>
            <a:off x="1371600" y="212725"/>
            <a:ext cx="7620000" cy="701675"/>
          </a:xfrm>
          <a:prstGeom prst="rect">
            <a:avLst/>
          </a:prstGeom>
          <a:noFill/>
          <a:ln w="9525">
            <a:noFill/>
            <a:miter lim="800000"/>
            <a:headEnd/>
            <a:tailEnd/>
          </a:ln>
          <a:effectLst>
            <a:outerShdw dist="35921" dir="2700000" algn="ctr" rotWithShape="0">
              <a:srgbClr val="000066"/>
            </a:outerShdw>
          </a:effectLst>
        </p:spPr>
        <p:txBody>
          <a:bodyPr>
            <a:spAutoFit/>
          </a:bodyPr>
          <a:lstStyle/>
          <a:p>
            <a:pPr algn="ctr">
              <a:spcBef>
                <a:spcPct val="50000"/>
              </a:spcBef>
            </a:pPr>
            <a:r>
              <a:rPr lang="en-US" sz="4000" b="1" dirty="0">
                <a:solidFill>
                  <a:srgbClr val="996600"/>
                </a:solidFill>
                <a:latin typeface="Comic Sans MS" pitchFamily="66" charset="0"/>
              </a:rPr>
              <a:t>The Gallipoli Disaster, 1915</a:t>
            </a:r>
          </a:p>
        </p:txBody>
      </p:sp>
      <p:pic>
        <p:nvPicPr>
          <p:cNvPr id="176135" name="Picture 7" descr="map-Gallipoli"/>
          <p:cNvPicPr>
            <a:picLocks noGrp="1" noChangeAspect="1" noChangeArrowheads="1"/>
          </p:cNvPicPr>
          <p:nvPr>
            <p:ph sz="half" idx="1"/>
          </p:nvPr>
        </p:nvPicPr>
        <p:blipFill>
          <a:blip r:embed="rId2" cstate="print">
            <a:lum bright="-12000" contrast="18000"/>
          </a:blip>
          <a:srcRect/>
          <a:stretch>
            <a:fillRect/>
          </a:stretch>
        </p:blipFill>
        <p:spPr>
          <a:xfrm>
            <a:off x="1447800" y="1371600"/>
            <a:ext cx="3635375" cy="4495800"/>
          </a:xfrm>
          <a:noFill/>
          <a:ln w="9525" cap="flat">
            <a:solidFill>
              <a:srgbClr val="664400"/>
            </a:solidFill>
            <a:headEnd w="med" len="med"/>
            <a:tailEnd w="med" len="med"/>
          </a:ln>
        </p:spPr>
      </p:pic>
      <p:pic>
        <p:nvPicPr>
          <p:cNvPr id="176137" name="Picture 9" descr="Gallipoli--soldiers_attacking"/>
          <p:cNvPicPr>
            <a:picLocks noGrp="1" noChangeAspect="1" noChangeArrowheads="1"/>
          </p:cNvPicPr>
          <p:nvPr>
            <p:ph sz="quarter" idx="2"/>
          </p:nvPr>
        </p:nvPicPr>
        <p:blipFill>
          <a:blip r:embed="rId3" cstate="print">
            <a:lum bright="-12000" contrast="6000"/>
          </a:blip>
          <a:srcRect/>
          <a:stretch>
            <a:fillRect/>
          </a:stretch>
        </p:blipFill>
        <p:spPr>
          <a:xfrm>
            <a:off x="5486400" y="1219200"/>
            <a:ext cx="3352800" cy="2259013"/>
          </a:xfrm>
          <a:noFill/>
          <a:ln w="9525" cap="flat">
            <a:solidFill>
              <a:srgbClr val="664400"/>
            </a:solidFill>
            <a:headEnd w="med" len="med"/>
            <a:tailEnd w="med" len="med"/>
          </a:ln>
        </p:spPr>
      </p:pic>
      <p:pic>
        <p:nvPicPr>
          <p:cNvPr id="176140" name="Picture 12" descr="Gallipoli--P00152_020MenaCamp"/>
          <p:cNvPicPr>
            <a:picLocks noGrp="1" noChangeAspect="1" noChangeArrowheads="1"/>
          </p:cNvPicPr>
          <p:nvPr>
            <p:ph sz="quarter" idx="3"/>
          </p:nvPr>
        </p:nvPicPr>
        <p:blipFill>
          <a:blip r:embed="rId4" cstate="print">
            <a:lum bright="-12000" contrast="6000"/>
          </a:blip>
          <a:srcRect/>
          <a:stretch>
            <a:fillRect/>
          </a:stretch>
        </p:blipFill>
        <p:spPr>
          <a:xfrm>
            <a:off x="5281613" y="4114800"/>
            <a:ext cx="3684587" cy="1981200"/>
          </a:xfrm>
          <a:noFill/>
          <a:ln w="9525" cap="flat">
            <a:solidFill>
              <a:srgbClr val="664400"/>
            </a:solidFill>
            <a:headEnd w="med" len="med"/>
            <a:tailEnd w="med" len="me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 presetClass="entr" presetSubtype="5" fill="hold" nodeType="afterEffect">
                                  <p:stCondLst>
                                    <p:cond delay="1000"/>
                                  </p:stCondLst>
                                  <p:childTnLst>
                                    <p:set>
                                      <p:cBhvr>
                                        <p:cTn id="6" dur="1" fill="hold">
                                          <p:stCondLst>
                                            <p:cond delay="0"/>
                                          </p:stCondLst>
                                        </p:cTn>
                                        <p:tgtEl>
                                          <p:spTgt spid="176137"/>
                                        </p:tgtEl>
                                        <p:attrNameLst>
                                          <p:attrName>style.visibility</p:attrName>
                                        </p:attrNameLst>
                                      </p:cBhvr>
                                      <p:to>
                                        <p:strVal val="visible"/>
                                      </p:to>
                                    </p:set>
                                    <p:animEffect transition="in" filter="blinds(vertical)">
                                      <p:cBhvr>
                                        <p:cTn id="7" dur="1000"/>
                                        <p:tgtEl>
                                          <p:spTgt spid="176137"/>
                                        </p:tgtEl>
                                      </p:cBhvr>
                                    </p:animEffect>
                                  </p:childTnLst>
                                </p:cTn>
                              </p:par>
                            </p:childTnLst>
                          </p:cTn>
                        </p:par>
                        <p:par>
                          <p:cTn id="8" fill="hold">
                            <p:stCondLst>
                              <p:cond delay="2000"/>
                            </p:stCondLst>
                            <p:childTnLst>
                              <p:par>
                                <p:cTn id="9" presetID="18" presetClass="entr" presetSubtype="9" fill="hold" nodeType="afterEffect">
                                  <p:stCondLst>
                                    <p:cond delay="500"/>
                                  </p:stCondLst>
                                  <p:childTnLst>
                                    <p:set>
                                      <p:cBhvr>
                                        <p:cTn id="10" dur="1" fill="hold">
                                          <p:stCondLst>
                                            <p:cond delay="0"/>
                                          </p:stCondLst>
                                        </p:cTn>
                                        <p:tgtEl>
                                          <p:spTgt spid="176140"/>
                                        </p:tgtEl>
                                        <p:attrNameLst>
                                          <p:attrName>style.visibility</p:attrName>
                                        </p:attrNameLst>
                                      </p:cBhvr>
                                      <p:to>
                                        <p:strVal val="visible"/>
                                      </p:to>
                                    </p:set>
                                    <p:animEffect transition="in" filter="strips(upLeft)">
                                      <p:cBhvr>
                                        <p:cTn id="11" dur="2000"/>
                                        <p:tgtEl>
                                          <p:spTgt spid="1761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7"/>
          <p:cNvSpPr>
            <a:spLocks noGrp="1"/>
          </p:cNvSpPr>
          <p:nvPr>
            <p:ph type="title"/>
          </p:nvPr>
        </p:nvSpPr>
        <p:spPr>
          <a:xfrm>
            <a:off x="914400" y="76200"/>
            <a:ext cx="7543800" cy="990600"/>
          </a:xfrm>
        </p:spPr>
        <p:txBody>
          <a:bodyPr/>
          <a:lstStyle/>
          <a:p>
            <a:r>
              <a:rPr lang="en-US" b="1" dirty="0" smtClean="0">
                <a:effectLst>
                  <a:outerShdw blurRad="38100" dist="38100" dir="2700000" algn="tl">
                    <a:srgbClr val="000000">
                      <a:alpha val="43137"/>
                    </a:srgbClr>
                  </a:outerShdw>
                </a:effectLst>
              </a:rPr>
              <a:t>And The Band Played Waltzing Matilda</a:t>
            </a:r>
            <a:endParaRPr lang="en-US" b="1" dirty="0">
              <a:effectLst>
                <a:outerShdw blurRad="38100" dist="38100" dir="2700000" algn="tl">
                  <a:srgbClr val="000000">
                    <a:alpha val="43137"/>
                  </a:srgbClr>
                </a:outerShdw>
              </a:effectLst>
            </a:endParaRPr>
          </a:p>
        </p:txBody>
      </p:sp>
      <p:sp>
        <p:nvSpPr>
          <p:cNvPr id="7" name="Content Placeholder 6"/>
          <p:cNvSpPr>
            <a:spLocks noGrp="1"/>
          </p:cNvSpPr>
          <p:nvPr>
            <p:ph idx="1"/>
          </p:nvPr>
        </p:nvSpPr>
        <p:spPr>
          <a:xfrm>
            <a:off x="609600" y="1066800"/>
            <a:ext cx="8686800" cy="4114800"/>
          </a:xfrm>
        </p:spPr>
        <p:txBody>
          <a:bodyPr/>
          <a:lstStyle/>
          <a:p>
            <a:r>
              <a:rPr lang="en-US" sz="2800" b="1" dirty="0">
                <a:solidFill>
                  <a:schemeClr val="tx1"/>
                </a:solidFill>
                <a:effectLst>
                  <a:outerShdw blurRad="38100" dist="38100" dir="2700000" algn="tl">
                    <a:srgbClr val="000000">
                      <a:alpha val="43137"/>
                    </a:srgbClr>
                  </a:outerShdw>
                </a:effectLst>
                <a:latin typeface="+mn-lt"/>
                <a:ea typeface="+mn-ea"/>
                <a:cs typeface="+mn-cs"/>
              </a:rPr>
              <a:t>When I was a young man I carried my </a:t>
            </a:r>
            <a:r>
              <a:rPr lang="en-US" sz="2800" b="1" dirty="0" smtClean="0">
                <a:solidFill>
                  <a:schemeClr val="tx1"/>
                </a:solidFill>
                <a:effectLst>
                  <a:outerShdw blurRad="38100" dist="38100" dir="2700000" algn="tl">
                    <a:srgbClr val="000000">
                      <a:alpha val="43137"/>
                    </a:srgbClr>
                  </a:outerShdw>
                </a:effectLst>
                <a:latin typeface="+mn-lt"/>
                <a:ea typeface="+mn-ea"/>
                <a:cs typeface="+mn-cs"/>
              </a:rPr>
              <a:t>pack,</a:t>
            </a:r>
            <a:r>
              <a:rPr lang="en-US" sz="2800" b="1" dirty="0">
                <a:solidFill>
                  <a:schemeClr val="tx1"/>
                </a:solidFill>
                <a:effectLst>
                  <a:outerShdw blurRad="38100" dist="38100" dir="2700000" algn="tl">
                    <a:srgbClr val="000000">
                      <a:alpha val="43137"/>
                    </a:srgbClr>
                  </a:outerShdw>
                </a:effectLst>
                <a:latin typeface="+mn-lt"/>
                <a:ea typeface="+mn-ea"/>
                <a:cs typeface="+mn-cs"/>
              </a:rPr>
              <a:t/>
            </a:r>
            <a:br>
              <a:rPr lang="en-US" sz="2800" b="1" dirty="0">
                <a:solidFill>
                  <a:schemeClr val="tx1"/>
                </a:solidFill>
                <a:effectLst>
                  <a:outerShdw blurRad="38100" dist="38100" dir="2700000" algn="tl">
                    <a:srgbClr val="000000">
                      <a:alpha val="43137"/>
                    </a:srgbClr>
                  </a:outerShdw>
                </a:effectLst>
                <a:latin typeface="+mn-lt"/>
                <a:ea typeface="+mn-ea"/>
                <a:cs typeface="+mn-cs"/>
              </a:rPr>
            </a:br>
            <a:r>
              <a:rPr lang="en-US" sz="2800" b="1" dirty="0">
                <a:solidFill>
                  <a:schemeClr val="tx1"/>
                </a:solidFill>
                <a:effectLst>
                  <a:outerShdw blurRad="38100" dist="38100" dir="2700000" algn="tl">
                    <a:srgbClr val="000000">
                      <a:alpha val="43137"/>
                    </a:srgbClr>
                  </a:outerShdw>
                </a:effectLst>
                <a:latin typeface="+mn-lt"/>
                <a:ea typeface="+mn-ea"/>
                <a:cs typeface="+mn-cs"/>
              </a:rPr>
              <a:t>And I lived the free life of a rover</a:t>
            </a:r>
            <a:br>
              <a:rPr lang="en-US" sz="2800" b="1" dirty="0">
                <a:solidFill>
                  <a:schemeClr val="tx1"/>
                </a:solidFill>
                <a:effectLst>
                  <a:outerShdw blurRad="38100" dist="38100" dir="2700000" algn="tl">
                    <a:srgbClr val="000000">
                      <a:alpha val="43137"/>
                    </a:srgbClr>
                  </a:outerShdw>
                </a:effectLst>
                <a:latin typeface="+mn-lt"/>
                <a:ea typeface="+mn-ea"/>
                <a:cs typeface="+mn-cs"/>
              </a:rPr>
            </a:br>
            <a:r>
              <a:rPr lang="en-US" sz="2800" b="1" dirty="0">
                <a:solidFill>
                  <a:schemeClr val="tx1"/>
                </a:solidFill>
                <a:effectLst>
                  <a:outerShdw blurRad="38100" dist="38100" dir="2700000" algn="tl">
                    <a:srgbClr val="000000">
                      <a:alpha val="43137"/>
                    </a:srgbClr>
                  </a:outerShdw>
                </a:effectLst>
                <a:latin typeface="+mn-lt"/>
                <a:ea typeface="+mn-ea"/>
                <a:cs typeface="+mn-cs"/>
              </a:rPr>
              <a:t>From the </a:t>
            </a:r>
            <a:r>
              <a:rPr lang="en-US" sz="2800" b="1" dirty="0" smtClean="0">
                <a:solidFill>
                  <a:schemeClr val="tx1"/>
                </a:solidFill>
                <a:effectLst>
                  <a:outerShdw blurRad="38100" dist="38100" dir="2700000" algn="tl">
                    <a:srgbClr val="000000">
                      <a:alpha val="43137"/>
                    </a:srgbClr>
                  </a:outerShdw>
                </a:effectLst>
                <a:latin typeface="+mn-lt"/>
                <a:ea typeface="+mn-ea"/>
                <a:cs typeface="+mn-cs"/>
              </a:rPr>
              <a:t>Murray’s </a:t>
            </a:r>
            <a:r>
              <a:rPr lang="en-US" sz="2800" b="1" dirty="0">
                <a:solidFill>
                  <a:schemeClr val="tx1"/>
                </a:solidFill>
                <a:effectLst>
                  <a:outerShdw blurRad="38100" dist="38100" dir="2700000" algn="tl">
                    <a:srgbClr val="000000">
                      <a:alpha val="43137"/>
                    </a:srgbClr>
                  </a:outerShdw>
                </a:effectLst>
                <a:latin typeface="+mn-lt"/>
                <a:ea typeface="+mn-ea"/>
                <a:cs typeface="+mn-cs"/>
              </a:rPr>
              <a:t>green basin to the dusty outback</a:t>
            </a:r>
            <a:br>
              <a:rPr lang="en-US" sz="2800" b="1" dirty="0">
                <a:solidFill>
                  <a:schemeClr val="tx1"/>
                </a:solidFill>
                <a:effectLst>
                  <a:outerShdw blurRad="38100" dist="38100" dir="2700000" algn="tl">
                    <a:srgbClr val="000000">
                      <a:alpha val="43137"/>
                    </a:srgbClr>
                  </a:outerShdw>
                </a:effectLst>
                <a:latin typeface="+mn-lt"/>
                <a:ea typeface="+mn-ea"/>
                <a:cs typeface="+mn-cs"/>
              </a:rPr>
            </a:br>
            <a:r>
              <a:rPr lang="en-US" sz="2800" b="1" dirty="0">
                <a:solidFill>
                  <a:schemeClr val="tx1"/>
                </a:solidFill>
                <a:effectLst>
                  <a:outerShdw blurRad="38100" dist="38100" dir="2700000" algn="tl">
                    <a:srgbClr val="000000">
                      <a:alpha val="43137"/>
                    </a:srgbClr>
                  </a:outerShdw>
                </a:effectLst>
                <a:latin typeface="+mn-lt"/>
                <a:ea typeface="+mn-ea"/>
                <a:cs typeface="+mn-cs"/>
              </a:rPr>
              <a:t>I waltzed my Matilda all over</a:t>
            </a:r>
            <a:br>
              <a:rPr lang="en-US" sz="2800" b="1" dirty="0">
                <a:solidFill>
                  <a:schemeClr val="tx1"/>
                </a:solidFill>
                <a:effectLst>
                  <a:outerShdw blurRad="38100" dist="38100" dir="2700000" algn="tl">
                    <a:srgbClr val="000000">
                      <a:alpha val="43137"/>
                    </a:srgbClr>
                  </a:outerShdw>
                </a:effectLst>
                <a:latin typeface="+mn-lt"/>
                <a:ea typeface="+mn-ea"/>
                <a:cs typeface="+mn-cs"/>
              </a:rPr>
            </a:br>
            <a:r>
              <a:rPr lang="en-US" sz="2800" b="1" dirty="0">
                <a:solidFill>
                  <a:schemeClr val="tx1"/>
                </a:solidFill>
                <a:effectLst>
                  <a:outerShdw blurRad="38100" dist="38100" dir="2700000" algn="tl">
                    <a:srgbClr val="000000">
                      <a:alpha val="43137"/>
                    </a:srgbClr>
                  </a:outerShdw>
                </a:effectLst>
                <a:latin typeface="+mn-lt"/>
                <a:ea typeface="+mn-ea"/>
                <a:cs typeface="+mn-cs"/>
              </a:rPr>
              <a:t>Then in nineteen fifteen my country said </a:t>
            </a:r>
            <a:r>
              <a:rPr lang="en-US" sz="2800" b="1" dirty="0" smtClean="0">
                <a:solidFill>
                  <a:schemeClr val="tx1"/>
                </a:solidFill>
                <a:effectLst>
                  <a:outerShdw blurRad="38100" dist="38100" dir="2700000" algn="tl">
                    <a:srgbClr val="000000">
                      <a:alpha val="43137"/>
                    </a:srgbClr>
                  </a:outerShdw>
                </a:effectLst>
                <a:latin typeface="+mn-lt"/>
                <a:ea typeface="+mn-ea"/>
                <a:cs typeface="+mn-cs"/>
              </a:rPr>
              <a:t>‘Son</a:t>
            </a:r>
            <a:r>
              <a:rPr lang="en-US" sz="2800" b="1" dirty="0">
                <a:solidFill>
                  <a:schemeClr val="tx1"/>
                </a:solidFill>
                <a:effectLst>
                  <a:outerShdw blurRad="38100" dist="38100" dir="2700000" algn="tl">
                    <a:srgbClr val="000000">
                      <a:alpha val="43137"/>
                    </a:srgbClr>
                  </a:outerShdw>
                </a:effectLst>
                <a:latin typeface="+mn-lt"/>
                <a:ea typeface="+mn-ea"/>
                <a:cs typeface="+mn-cs"/>
              </a:rPr>
              <a:t/>
            </a:r>
            <a:br>
              <a:rPr lang="en-US" sz="2800" b="1" dirty="0">
                <a:solidFill>
                  <a:schemeClr val="tx1"/>
                </a:solidFill>
                <a:effectLst>
                  <a:outerShdw blurRad="38100" dist="38100" dir="2700000" algn="tl">
                    <a:srgbClr val="000000">
                      <a:alpha val="43137"/>
                    </a:srgbClr>
                  </a:outerShdw>
                </a:effectLst>
                <a:latin typeface="+mn-lt"/>
                <a:ea typeface="+mn-ea"/>
                <a:cs typeface="+mn-cs"/>
              </a:rPr>
            </a:br>
            <a:r>
              <a:rPr lang="en-US" sz="2800" b="1" dirty="0">
                <a:solidFill>
                  <a:schemeClr val="tx1"/>
                </a:solidFill>
                <a:effectLst>
                  <a:outerShdw blurRad="38100" dist="38100" dir="2700000" algn="tl">
                    <a:srgbClr val="000000">
                      <a:alpha val="43137"/>
                    </a:srgbClr>
                  </a:outerShdw>
                </a:effectLst>
                <a:latin typeface="+mn-lt"/>
                <a:ea typeface="+mn-ea"/>
                <a:cs typeface="+mn-cs"/>
              </a:rPr>
              <a:t>It's time </a:t>
            </a:r>
            <a:r>
              <a:rPr lang="en-US" sz="2800" b="1" dirty="0" smtClean="0">
                <a:solidFill>
                  <a:schemeClr val="tx1"/>
                </a:solidFill>
                <a:effectLst>
                  <a:outerShdw blurRad="38100" dist="38100" dir="2700000" algn="tl">
                    <a:srgbClr val="000000">
                      <a:alpha val="43137"/>
                    </a:srgbClr>
                  </a:outerShdw>
                </a:effectLst>
                <a:latin typeface="+mn-lt"/>
                <a:ea typeface="+mn-ea"/>
                <a:cs typeface="+mn-cs"/>
              </a:rPr>
              <a:t>you </a:t>
            </a:r>
            <a:r>
              <a:rPr lang="en-US" sz="2800" b="1" dirty="0">
                <a:solidFill>
                  <a:schemeClr val="tx1"/>
                </a:solidFill>
                <a:effectLst>
                  <a:outerShdw blurRad="38100" dist="38100" dir="2700000" algn="tl">
                    <a:srgbClr val="000000">
                      <a:alpha val="43137"/>
                    </a:srgbClr>
                  </a:outerShdw>
                </a:effectLst>
                <a:latin typeface="+mn-lt"/>
                <a:ea typeface="+mn-ea"/>
                <a:cs typeface="+mn-cs"/>
              </a:rPr>
              <a:t>stop rambling </a:t>
            </a:r>
            <a:r>
              <a:rPr lang="en-US" sz="2800" b="1" dirty="0" smtClean="0">
                <a:solidFill>
                  <a:schemeClr val="tx1"/>
                </a:solidFill>
                <a:effectLst>
                  <a:outerShdw blurRad="38100" dist="38100" dir="2700000" algn="tl">
                    <a:srgbClr val="000000">
                      <a:alpha val="43137"/>
                    </a:srgbClr>
                  </a:outerShdw>
                </a:effectLst>
                <a:latin typeface="+mn-lt"/>
                <a:ea typeface="+mn-ea"/>
                <a:cs typeface="+mn-cs"/>
              </a:rPr>
              <a:t>, there's </a:t>
            </a:r>
            <a:r>
              <a:rPr lang="en-US" sz="2800" b="1" dirty="0">
                <a:solidFill>
                  <a:schemeClr val="tx1"/>
                </a:solidFill>
                <a:effectLst>
                  <a:outerShdw blurRad="38100" dist="38100" dir="2700000" algn="tl">
                    <a:srgbClr val="000000">
                      <a:alpha val="43137"/>
                    </a:srgbClr>
                  </a:outerShdw>
                </a:effectLst>
                <a:latin typeface="+mn-lt"/>
                <a:ea typeface="+mn-ea"/>
                <a:cs typeface="+mn-cs"/>
              </a:rPr>
              <a:t>work to be </a:t>
            </a:r>
            <a:r>
              <a:rPr lang="en-US" sz="2800" b="1" dirty="0" smtClean="0">
                <a:solidFill>
                  <a:schemeClr val="tx1"/>
                </a:solidFill>
                <a:effectLst>
                  <a:outerShdw blurRad="38100" dist="38100" dir="2700000" algn="tl">
                    <a:srgbClr val="000000">
                      <a:alpha val="43137"/>
                    </a:srgbClr>
                  </a:outerShdw>
                </a:effectLst>
                <a:latin typeface="+mn-lt"/>
                <a:ea typeface="+mn-ea"/>
                <a:cs typeface="+mn-cs"/>
              </a:rPr>
              <a:t>done.’</a:t>
            </a:r>
            <a:r>
              <a:rPr lang="en-US" sz="2800" b="1" dirty="0">
                <a:solidFill>
                  <a:schemeClr val="tx1"/>
                </a:solidFill>
                <a:effectLst>
                  <a:outerShdw blurRad="38100" dist="38100" dir="2700000" algn="tl">
                    <a:srgbClr val="000000">
                      <a:alpha val="43137"/>
                    </a:srgbClr>
                  </a:outerShdw>
                </a:effectLst>
                <a:latin typeface="+mn-lt"/>
                <a:ea typeface="+mn-ea"/>
                <a:cs typeface="+mn-cs"/>
              </a:rPr>
              <a:t/>
            </a:r>
            <a:br>
              <a:rPr lang="en-US" sz="2800" b="1" dirty="0">
                <a:solidFill>
                  <a:schemeClr val="tx1"/>
                </a:solidFill>
                <a:effectLst>
                  <a:outerShdw blurRad="38100" dist="38100" dir="2700000" algn="tl">
                    <a:srgbClr val="000000">
                      <a:alpha val="43137"/>
                    </a:srgbClr>
                  </a:outerShdw>
                </a:effectLst>
                <a:latin typeface="+mn-lt"/>
                <a:ea typeface="+mn-ea"/>
                <a:cs typeface="+mn-cs"/>
              </a:rPr>
            </a:br>
            <a:r>
              <a:rPr lang="en-US" sz="2800" b="1" dirty="0">
                <a:solidFill>
                  <a:schemeClr val="tx1"/>
                </a:solidFill>
                <a:effectLst>
                  <a:outerShdw blurRad="38100" dist="38100" dir="2700000" algn="tl">
                    <a:srgbClr val="000000">
                      <a:alpha val="43137"/>
                    </a:srgbClr>
                  </a:outerShdw>
                </a:effectLst>
                <a:latin typeface="+mn-lt"/>
                <a:ea typeface="+mn-ea"/>
                <a:cs typeface="+mn-cs"/>
              </a:rPr>
              <a:t>So they gave me a tin hat and they gave me a gun</a:t>
            </a:r>
            <a:br>
              <a:rPr lang="en-US" sz="2800" b="1" dirty="0">
                <a:solidFill>
                  <a:schemeClr val="tx1"/>
                </a:solidFill>
                <a:effectLst>
                  <a:outerShdw blurRad="38100" dist="38100" dir="2700000" algn="tl">
                    <a:srgbClr val="000000">
                      <a:alpha val="43137"/>
                    </a:srgbClr>
                  </a:outerShdw>
                </a:effectLst>
                <a:latin typeface="+mn-lt"/>
                <a:ea typeface="+mn-ea"/>
                <a:cs typeface="+mn-cs"/>
              </a:rPr>
            </a:br>
            <a:r>
              <a:rPr lang="en-US" sz="2800" b="1" dirty="0">
                <a:solidFill>
                  <a:schemeClr val="tx1"/>
                </a:solidFill>
                <a:effectLst>
                  <a:outerShdw blurRad="38100" dist="38100" dir="2700000" algn="tl">
                    <a:srgbClr val="000000">
                      <a:alpha val="43137"/>
                    </a:srgbClr>
                  </a:outerShdw>
                </a:effectLst>
                <a:latin typeface="+mn-lt"/>
                <a:ea typeface="+mn-ea"/>
                <a:cs typeface="+mn-cs"/>
              </a:rPr>
              <a:t>And they </a:t>
            </a:r>
            <a:r>
              <a:rPr lang="en-US" sz="2800" b="1" dirty="0" smtClean="0">
                <a:solidFill>
                  <a:schemeClr val="tx1"/>
                </a:solidFill>
                <a:effectLst>
                  <a:outerShdw blurRad="38100" dist="38100" dir="2700000" algn="tl">
                    <a:srgbClr val="000000">
                      <a:alpha val="43137"/>
                    </a:srgbClr>
                  </a:outerShdw>
                </a:effectLst>
                <a:latin typeface="+mn-lt"/>
                <a:ea typeface="+mn-ea"/>
                <a:cs typeface="+mn-cs"/>
              </a:rPr>
              <a:t>marched </a:t>
            </a:r>
            <a:r>
              <a:rPr lang="en-US" sz="2800" b="1" dirty="0">
                <a:solidFill>
                  <a:schemeClr val="tx1"/>
                </a:solidFill>
                <a:effectLst>
                  <a:outerShdw blurRad="38100" dist="38100" dir="2700000" algn="tl">
                    <a:srgbClr val="000000">
                      <a:alpha val="43137"/>
                    </a:srgbClr>
                  </a:outerShdw>
                </a:effectLst>
                <a:latin typeface="+mn-lt"/>
                <a:ea typeface="+mn-ea"/>
                <a:cs typeface="+mn-cs"/>
              </a:rPr>
              <a:t>me away to the </a:t>
            </a:r>
            <a:r>
              <a:rPr lang="en-US" sz="2800" b="1" dirty="0" smtClean="0">
                <a:solidFill>
                  <a:schemeClr val="tx1"/>
                </a:solidFill>
                <a:effectLst>
                  <a:outerShdw blurRad="38100" dist="38100" dir="2700000" algn="tl">
                    <a:srgbClr val="000000">
                      <a:alpha val="43137"/>
                    </a:srgbClr>
                  </a:outerShdw>
                </a:effectLst>
                <a:latin typeface="+mn-lt"/>
                <a:ea typeface="+mn-ea"/>
                <a:cs typeface="+mn-cs"/>
              </a:rPr>
              <a:t>war.</a:t>
            </a:r>
            <a:r>
              <a:rPr lang="en-US" sz="2800" b="1" dirty="0">
                <a:solidFill>
                  <a:schemeClr val="tx1"/>
                </a:solidFill>
                <a:effectLst>
                  <a:outerShdw blurRad="38100" dist="38100" dir="2700000" algn="tl">
                    <a:srgbClr val="000000">
                      <a:alpha val="43137"/>
                    </a:srgbClr>
                  </a:outerShdw>
                </a:effectLst>
                <a:latin typeface="+mn-lt"/>
                <a:ea typeface="+mn-ea"/>
                <a:cs typeface="+mn-cs"/>
              </a:rPr>
              <a:t/>
            </a:r>
            <a:br>
              <a:rPr lang="en-US" sz="2800" b="1" dirty="0">
                <a:solidFill>
                  <a:schemeClr val="tx1"/>
                </a:solidFill>
                <a:effectLst>
                  <a:outerShdw blurRad="38100" dist="38100" dir="2700000" algn="tl">
                    <a:srgbClr val="000000">
                      <a:alpha val="43137"/>
                    </a:srgbClr>
                  </a:outerShdw>
                </a:effectLst>
                <a:latin typeface="+mn-lt"/>
                <a:ea typeface="+mn-ea"/>
                <a:cs typeface="+mn-cs"/>
              </a:rPr>
            </a:br>
            <a:r>
              <a:rPr lang="en-US" sz="2800" b="1" dirty="0">
                <a:solidFill>
                  <a:schemeClr val="tx1"/>
                </a:solidFill>
                <a:effectLst>
                  <a:outerShdw blurRad="38100" dist="38100" dir="2700000" algn="tl">
                    <a:srgbClr val="000000">
                      <a:alpha val="43137"/>
                    </a:srgbClr>
                  </a:outerShdw>
                </a:effectLst>
                <a:latin typeface="+mn-lt"/>
                <a:ea typeface="+mn-ea"/>
                <a:cs typeface="+mn-cs"/>
              </a:rPr>
              <a:t>And the band played Waltzing Matilda</a:t>
            </a:r>
            <a:br>
              <a:rPr lang="en-US" sz="2800" b="1" dirty="0">
                <a:solidFill>
                  <a:schemeClr val="tx1"/>
                </a:solidFill>
                <a:effectLst>
                  <a:outerShdw blurRad="38100" dist="38100" dir="2700000" algn="tl">
                    <a:srgbClr val="000000">
                      <a:alpha val="43137"/>
                    </a:srgbClr>
                  </a:outerShdw>
                </a:effectLst>
                <a:latin typeface="+mn-lt"/>
                <a:ea typeface="+mn-ea"/>
                <a:cs typeface="+mn-cs"/>
              </a:rPr>
            </a:br>
            <a:r>
              <a:rPr lang="en-US" sz="2800" b="1" dirty="0">
                <a:solidFill>
                  <a:schemeClr val="tx1"/>
                </a:solidFill>
                <a:effectLst>
                  <a:outerShdw blurRad="38100" dist="38100" dir="2700000" algn="tl">
                    <a:srgbClr val="000000">
                      <a:alpha val="43137"/>
                    </a:srgbClr>
                  </a:outerShdw>
                </a:effectLst>
                <a:latin typeface="+mn-lt"/>
                <a:ea typeface="+mn-ea"/>
                <a:cs typeface="+mn-cs"/>
              </a:rPr>
              <a:t>As </a:t>
            </a:r>
            <a:r>
              <a:rPr lang="en-US" sz="2800" b="1" dirty="0" smtClean="0">
                <a:solidFill>
                  <a:schemeClr val="tx1"/>
                </a:solidFill>
                <a:effectLst>
                  <a:outerShdw blurRad="38100" dist="38100" dir="2700000" algn="tl">
                    <a:srgbClr val="000000">
                      <a:alpha val="43137"/>
                    </a:srgbClr>
                  </a:outerShdw>
                </a:effectLst>
                <a:latin typeface="+mn-lt"/>
                <a:ea typeface="+mn-ea"/>
                <a:cs typeface="+mn-cs"/>
              </a:rPr>
              <a:t>we pulled </a:t>
            </a:r>
            <a:r>
              <a:rPr lang="en-US" sz="2800" b="1" dirty="0">
                <a:solidFill>
                  <a:schemeClr val="tx1"/>
                </a:solidFill>
                <a:effectLst>
                  <a:outerShdw blurRad="38100" dist="38100" dir="2700000" algn="tl">
                    <a:srgbClr val="000000">
                      <a:alpha val="43137"/>
                    </a:srgbClr>
                  </a:outerShdw>
                </a:effectLst>
                <a:latin typeface="+mn-lt"/>
                <a:ea typeface="+mn-ea"/>
                <a:cs typeface="+mn-cs"/>
              </a:rPr>
              <a:t>from the </a:t>
            </a:r>
            <a:r>
              <a:rPr lang="en-US" sz="2800" b="1" dirty="0" smtClean="0">
                <a:solidFill>
                  <a:schemeClr val="tx1"/>
                </a:solidFill>
                <a:effectLst>
                  <a:outerShdw blurRad="38100" dist="38100" dir="2700000" algn="tl">
                    <a:srgbClr val="000000">
                      <a:alpha val="43137"/>
                    </a:srgbClr>
                  </a:outerShdw>
                </a:effectLst>
                <a:latin typeface="+mn-lt"/>
                <a:ea typeface="+mn-ea"/>
                <a:cs typeface="+mn-cs"/>
              </a:rPr>
              <a:t>quay,</a:t>
            </a:r>
            <a:r>
              <a:rPr lang="en-US" sz="2800" b="1" dirty="0">
                <a:solidFill>
                  <a:schemeClr val="tx1"/>
                </a:solidFill>
                <a:effectLst>
                  <a:outerShdw blurRad="38100" dist="38100" dir="2700000" algn="tl">
                    <a:srgbClr val="000000">
                      <a:alpha val="43137"/>
                    </a:srgbClr>
                  </a:outerShdw>
                </a:effectLst>
                <a:latin typeface="+mn-lt"/>
                <a:ea typeface="+mn-ea"/>
                <a:cs typeface="+mn-cs"/>
              </a:rPr>
              <a:t/>
            </a:r>
            <a:br>
              <a:rPr lang="en-US" sz="2800" b="1" dirty="0">
                <a:solidFill>
                  <a:schemeClr val="tx1"/>
                </a:solidFill>
                <a:effectLst>
                  <a:outerShdw blurRad="38100" dist="38100" dir="2700000" algn="tl">
                    <a:srgbClr val="000000">
                      <a:alpha val="43137"/>
                    </a:srgbClr>
                  </a:outerShdw>
                </a:effectLst>
                <a:latin typeface="+mn-lt"/>
                <a:ea typeface="+mn-ea"/>
                <a:cs typeface="+mn-cs"/>
              </a:rPr>
            </a:br>
            <a:r>
              <a:rPr lang="en-US" sz="2800" b="1" dirty="0">
                <a:solidFill>
                  <a:schemeClr val="tx1"/>
                </a:solidFill>
                <a:effectLst>
                  <a:outerShdw blurRad="38100" dist="38100" dir="2700000" algn="tl">
                    <a:srgbClr val="000000">
                      <a:alpha val="43137"/>
                    </a:srgbClr>
                  </a:outerShdw>
                </a:effectLst>
                <a:latin typeface="+mn-lt"/>
                <a:ea typeface="+mn-ea"/>
                <a:cs typeface="+mn-cs"/>
              </a:rPr>
              <a:t>And amidst all the </a:t>
            </a:r>
            <a:r>
              <a:rPr lang="en-US" sz="2800" b="1" dirty="0" smtClean="0">
                <a:solidFill>
                  <a:schemeClr val="tx1"/>
                </a:solidFill>
                <a:effectLst>
                  <a:outerShdw blurRad="38100" dist="38100" dir="2700000" algn="tl">
                    <a:srgbClr val="000000">
                      <a:alpha val="43137"/>
                    </a:srgbClr>
                  </a:outerShdw>
                </a:effectLst>
                <a:latin typeface="+mn-lt"/>
                <a:ea typeface="+mn-ea"/>
                <a:cs typeface="+mn-cs"/>
              </a:rPr>
              <a:t>cheers </a:t>
            </a:r>
            <a:r>
              <a:rPr lang="en-US" sz="2800" b="1" dirty="0">
                <a:solidFill>
                  <a:schemeClr val="tx1"/>
                </a:solidFill>
                <a:effectLst>
                  <a:outerShdw blurRad="38100" dist="38100" dir="2700000" algn="tl">
                    <a:srgbClr val="000000">
                      <a:alpha val="43137"/>
                    </a:srgbClr>
                  </a:outerShdw>
                </a:effectLst>
                <a:latin typeface="+mn-lt"/>
                <a:ea typeface="+mn-ea"/>
                <a:cs typeface="+mn-cs"/>
              </a:rPr>
              <a:t>the </a:t>
            </a:r>
            <a:r>
              <a:rPr lang="en-US" sz="2800" b="1" dirty="0" smtClean="0">
                <a:solidFill>
                  <a:schemeClr val="tx1"/>
                </a:solidFill>
                <a:effectLst>
                  <a:outerShdw blurRad="38100" dist="38100" dir="2700000" algn="tl">
                    <a:srgbClr val="000000">
                      <a:alpha val="43137"/>
                    </a:srgbClr>
                  </a:outerShdw>
                </a:effectLst>
                <a:latin typeface="+mn-lt"/>
                <a:ea typeface="+mn-ea"/>
                <a:cs typeface="+mn-cs"/>
              </a:rPr>
              <a:t>flag waving </a:t>
            </a:r>
            <a:r>
              <a:rPr lang="en-US" sz="2800" b="1" dirty="0">
                <a:solidFill>
                  <a:schemeClr val="tx1"/>
                </a:solidFill>
                <a:effectLst>
                  <a:outerShdw blurRad="38100" dist="38100" dir="2700000" algn="tl">
                    <a:srgbClr val="000000">
                      <a:alpha val="43137"/>
                    </a:srgbClr>
                  </a:outerShdw>
                </a:effectLst>
                <a:latin typeface="+mn-lt"/>
                <a:ea typeface="+mn-ea"/>
                <a:cs typeface="+mn-cs"/>
              </a:rPr>
              <a:t>and </a:t>
            </a:r>
            <a:r>
              <a:rPr lang="en-US" sz="2800" b="1" dirty="0" smtClean="0">
                <a:solidFill>
                  <a:schemeClr val="tx1"/>
                </a:solidFill>
                <a:effectLst>
                  <a:outerShdw blurRad="38100" dist="38100" dir="2700000" algn="tl">
                    <a:srgbClr val="000000">
                      <a:alpha val="43137"/>
                    </a:srgbClr>
                  </a:outerShdw>
                </a:effectLst>
                <a:latin typeface="+mn-lt"/>
                <a:ea typeface="+mn-ea"/>
                <a:cs typeface="+mn-cs"/>
              </a:rPr>
              <a:t>tears,</a:t>
            </a:r>
            <a:r>
              <a:rPr lang="en-US" sz="2800" b="1" dirty="0">
                <a:solidFill>
                  <a:schemeClr val="tx1"/>
                </a:solidFill>
                <a:effectLst>
                  <a:outerShdw blurRad="38100" dist="38100" dir="2700000" algn="tl">
                    <a:srgbClr val="000000">
                      <a:alpha val="43137"/>
                    </a:srgbClr>
                  </a:outerShdw>
                </a:effectLst>
                <a:latin typeface="+mn-lt"/>
                <a:ea typeface="+mn-ea"/>
                <a:cs typeface="+mn-cs"/>
              </a:rPr>
              <a:t/>
            </a:r>
            <a:br>
              <a:rPr lang="en-US" sz="2800" b="1" dirty="0">
                <a:solidFill>
                  <a:schemeClr val="tx1"/>
                </a:solidFill>
                <a:effectLst>
                  <a:outerShdw blurRad="38100" dist="38100" dir="2700000" algn="tl">
                    <a:srgbClr val="000000">
                      <a:alpha val="43137"/>
                    </a:srgbClr>
                  </a:outerShdw>
                </a:effectLst>
                <a:latin typeface="+mn-lt"/>
                <a:ea typeface="+mn-ea"/>
                <a:cs typeface="+mn-cs"/>
              </a:rPr>
            </a:br>
            <a:r>
              <a:rPr lang="en-US" sz="2800" b="1" dirty="0">
                <a:solidFill>
                  <a:schemeClr val="tx1"/>
                </a:solidFill>
                <a:effectLst>
                  <a:outerShdw blurRad="38100" dist="38100" dir="2700000" algn="tl">
                    <a:srgbClr val="000000">
                      <a:alpha val="43137"/>
                    </a:srgbClr>
                  </a:outerShdw>
                </a:effectLst>
                <a:latin typeface="+mn-lt"/>
                <a:ea typeface="+mn-ea"/>
                <a:cs typeface="+mn-cs"/>
              </a:rPr>
              <a:t>We sailed off to Gallipoli  </a:t>
            </a:r>
          </a:p>
          <a:p>
            <a:endParaRPr lang="en-US" sz="2000" dirty="0"/>
          </a:p>
        </p:txBody>
      </p:sp>
      <p:pic>
        <p:nvPicPr>
          <p:cNvPr id="3" name="Eric Bogle - And The Band Played Waltzing M.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4"/>
          <a:stretch>
            <a:fillRect/>
          </a:stretch>
        </p:blipFill>
        <p:spPr>
          <a:xfrm>
            <a:off x="6400800" y="5791200"/>
            <a:ext cx="609600" cy="609600"/>
          </a:xfrm>
          <a:prstGeom prst="rect">
            <a:avLst/>
          </a:prstGeom>
        </p:spPr>
      </p:pic>
    </p:spTree>
    <p:extLst>
      <p:ext uri="{BB962C8B-B14F-4D97-AF65-F5344CB8AC3E}">
        <p14:creationId xmlns:p14="http://schemas.microsoft.com/office/powerpoint/2010/main" val="116872782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3"/>
                                        </p:tgtEl>
                                      </p:cBhvr>
                                    </p:cmd>
                                  </p:childTnLst>
                                </p:cTn>
                              </p:par>
                            </p:childTnLst>
                          </p:cTn>
                        </p:par>
                        <p:par>
                          <p:cTn id="7" fill="hold">
                            <p:stCondLst>
                              <p:cond delay="0"/>
                            </p:stCondLst>
                            <p:childTnLst>
                              <p:par>
                                <p:cTn id="8" presetID="40" presetClass="entr" presetSubtype="0" fill="hold" grpId="0" nodeType="afterEffect">
                                  <p:stCondLst>
                                    <p:cond delay="0"/>
                                  </p:stCondLst>
                                  <p:iterate type="lt">
                                    <p:tmPct val="9000"/>
                                  </p:iterate>
                                  <p:childTnLst>
                                    <p:set>
                                      <p:cBhvr>
                                        <p:cTn id="9" dur="1" fill="hold">
                                          <p:stCondLst>
                                            <p:cond delay="0"/>
                                          </p:stCondLst>
                                        </p:cTn>
                                        <p:tgtEl>
                                          <p:spTgt spid="7">
                                            <p:txEl>
                                              <p:pRg st="0" end="0"/>
                                            </p:txEl>
                                          </p:spTgt>
                                        </p:tgtEl>
                                        <p:attrNameLst>
                                          <p:attrName>style.visibility</p:attrName>
                                        </p:attrNameLst>
                                      </p:cBhvr>
                                      <p:to>
                                        <p:strVal val="visible"/>
                                      </p:to>
                                    </p:set>
                                    <p:animEffect transition="in" filter="fade">
                                      <p:cBhvr>
                                        <p:cTn id="10" dur="2000"/>
                                        <p:tgtEl>
                                          <p:spTgt spid="7">
                                            <p:txEl>
                                              <p:pRg st="0" end="0"/>
                                            </p:txEl>
                                          </p:spTgt>
                                        </p:tgtEl>
                                      </p:cBhvr>
                                    </p:animEffect>
                                    <p:anim calcmode="lin" valueType="num">
                                      <p:cBhvr>
                                        <p:cTn id="11" dur="2000" fill="hold"/>
                                        <p:tgtEl>
                                          <p:spTgt spid="7">
                                            <p:txEl>
                                              <p:pRg st="0" end="0"/>
                                            </p:txEl>
                                          </p:spTgt>
                                        </p:tgtEl>
                                        <p:attrNameLst>
                                          <p:attrName>ppt_x</p:attrName>
                                        </p:attrNameLst>
                                      </p:cBhvr>
                                      <p:tavLst>
                                        <p:tav tm="0">
                                          <p:val>
                                            <p:strVal val="#ppt_x-.1"/>
                                          </p:val>
                                        </p:tav>
                                        <p:tav tm="100000">
                                          <p:val>
                                            <p:strVal val="#ppt_x"/>
                                          </p:val>
                                        </p:tav>
                                      </p:tavLst>
                                    </p:anim>
                                    <p:anim calcmode="lin" valueType="num">
                                      <p:cBhvr>
                                        <p:cTn id="12" dur="2000" fill="hold"/>
                                        <p:tgtEl>
                                          <p:spTgt spid="7">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6">
                <p:cTn id="13" fill="hold" display="0">
                  <p:stCondLst>
                    <p:cond delay="indefinite"/>
                  </p:stCondLst>
                  <p:endCondLst>
                    <p:cond evt="onStopAudio" delay="0">
                      <p:tgtEl>
                        <p:sldTgt/>
                      </p:tgtEl>
                    </p:cond>
                  </p:endCondLst>
                </p:cTn>
                <p:tgtEl>
                  <p:spTgt spid="3"/>
                </p:tgtEl>
              </p:cMediaNode>
            </p:audio>
          </p:childTnLst>
        </p:cTn>
      </p:par>
    </p:tnLst>
    <p:bldLst>
      <p:bldP spid="7" grpId="0" build="p"/>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838200" y="533400"/>
            <a:ext cx="8763000" cy="5562600"/>
          </a:xfrm>
        </p:spPr>
        <p:txBody>
          <a:bodyPr/>
          <a:lstStyle/>
          <a:p>
            <a:r>
              <a:rPr lang="en-US" sz="2800" b="1" dirty="0" smtClean="0">
                <a:solidFill>
                  <a:schemeClr val="tx1"/>
                </a:solidFill>
                <a:effectLst>
                  <a:outerShdw blurRad="38100" dist="38100" dir="2700000" algn="tl">
                    <a:srgbClr val="000000">
                      <a:alpha val="43137"/>
                    </a:srgbClr>
                  </a:outerShdw>
                </a:effectLst>
                <a:latin typeface="+mn-lt"/>
                <a:ea typeface="+mn-ea"/>
                <a:cs typeface="+mn-cs"/>
              </a:rPr>
              <a:t>How well I remember that terrible day</a:t>
            </a:r>
            <a:br>
              <a:rPr lang="en-US" sz="2800" b="1" dirty="0" smtClean="0">
                <a:solidFill>
                  <a:schemeClr val="tx1"/>
                </a:solidFill>
                <a:effectLst>
                  <a:outerShdw blurRad="38100" dist="38100" dir="2700000" algn="tl">
                    <a:srgbClr val="000000">
                      <a:alpha val="43137"/>
                    </a:srgbClr>
                  </a:outerShdw>
                </a:effectLst>
                <a:latin typeface="+mn-lt"/>
                <a:ea typeface="+mn-ea"/>
                <a:cs typeface="+mn-cs"/>
              </a:rPr>
            </a:br>
            <a:r>
              <a:rPr lang="en-US" sz="2800" b="1" dirty="0" smtClean="0">
                <a:solidFill>
                  <a:schemeClr val="tx1"/>
                </a:solidFill>
                <a:effectLst>
                  <a:outerShdw blurRad="38100" dist="38100" dir="2700000" algn="tl">
                    <a:srgbClr val="000000">
                      <a:alpha val="43137"/>
                    </a:srgbClr>
                  </a:outerShdw>
                </a:effectLst>
                <a:latin typeface="+mn-lt"/>
                <a:ea typeface="+mn-ea"/>
                <a:cs typeface="+mn-cs"/>
              </a:rPr>
              <a:t>How our blood stained the sand and the water.</a:t>
            </a:r>
            <a:br>
              <a:rPr lang="en-US" sz="2800" b="1" dirty="0" smtClean="0">
                <a:solidFill>
                  <a:schemeClr val="tx1"/>
                </a:solidFill>
                <a:effectLst>
                  <a:outerShdw blurRad="38100" dist="38100" dir="2700000" algn="tl">
                    <a:srgbClr val="000000">
                      <a:alpha val="43137"/>
                    </a:srgbClr>
                  </a:outerShdw>
                </a:effectLst>
                <a:latin typeface="+mn-lt"/>
                <a:ea typeface="+mn-ea"/>
                <a:cs typeface="+mn-cs"/>
              </a:rPr>
            </a:br>
            <a:r>
              <a:rPr lang="en-US" sz="2800" b="1" dirty="0" smtClean="0">
                <a:solidFill>
                  <a:schemeClr val="tx1"/>
                </a:solidFill>
                <a:effectLst>
                  <a:outerShdw blurRad="38100" dist="38100" dir="2700000" algn="tl">
                    <a:srgbClr val="000000">
                      <a:alpha val="43137"/>
                    </a:srgbClr>
                  </a:outerShdw>
                </a:effectLst>
                <a:latin typeface="+mn-lt"/>
                <a:ea typeface="+mn-ea"/>
                <a:cs typeface="+mn-cs"/>
              </a:rPr>
              <a:t>And how in that hell that they called Suvla Bay,</a:t>
            </a:r>
            <a:br>
              <a:rPr lang="en-US" sz="2800" b="1" dirty="0" smtClean="0">
                <a:solidFill>
                  <a:schemeClr val="tx1"/>
                </a:solidFill>
                <a:effectLst>
                  <a:outerShdw blurRad="38100" dist="38100" dir="2700000" algn="tl">
                    <a:srgbClr val="000000">
                      <a:alpha val="43137"/>
                    </a:srgbClr>
                  </a:outerShdw>
                </a:effectLst>
                <a:latin typeface="+mn-lt"/>
                <a:ea typeface="+mn-ea"/>
                <a:cs typeface="+mn-cs"/>
              </a:rPr>
            </a:br>
            <a:r>
              <a:rPr lang="en-US" sz="2800" b="1" dirty="0" smtClean="0">
                <a:solidFill>
                  <a:schemeClr val="tx1"/>
                </a:solidFill>
                <a:effectLst>
                  <a:outerShdw blurRad="38100" dist="38100" dir="2700000" algn="tl">
                    <a:srgbClr val="000000">
                      <a:alpha val="43137"/>
                    </a:srgbClr>
                  </a:outerShdw>
                </a:effectLst>
                <a:latin typeface="+mn-lt"/>
                <a:ea typeface="+mn-ea"/>
                <a:cs typeface="+mn-cs"/>
              </a:rPr>
              <a:t>We were butchered like lambs at the slaughter.</a:t>
            </a:r>
            <a:br>
              <a:rPr lang="en-US" sz="2800" b="1" dirty="0" smtClean="0">
                <a:solidFill>
                  <a:schemeClr val="tx1"/>
                </a:solidFill>
                <a:effectLst>
                  <a:outerShdw blurRad="38100" dist="38100" dir="2700000" algn="tl">
                    <a:srgbClr val="000000">
                      <a:alpha val="43137"/>
                    </a:srgbClr>
                  </a:outerShdw>
                </a:effectLst>
                <a:latin typeface="+mn-lt"/>
                <a:ea typeface="+mn-ea"/>
                <a:cs typeface="+mn-cs"/>
              </a:rPr>
            </a:br>
            <a:r>
              <a:rPr lang="en-US" sz="2800" b="1" dirty="0" smtClean="0">
                <a:solidFill>
                  <a:schemeClr val="tx1"/>
                </a:solidFill>
                <a:effectLst>
                  <a:outerShdw blurRad="38100" dist="38100" dir="2700000" algn="tl">
                    <a:srgbClr val="000000">
                      <a:alpha val="43137"/>
                    </a:srgbClr>
                  </a:outerShdw>
                </a:effectLst>
                <a:latin typeface="+mn-lt"/>
                <a:ea typeface="+mn-ea"/>
                <a:cs typeface="+mn-cs"/>
              </a:rPr>
              <a:t>Johnny Turk he was ready, he primed himself well.</a:t>
            </a:r>
            <a:br>
              <a:rPr lang="en-US" sz="2800" b="1" dirty="0" smtClean="0">
                <a:solidFill>
                  <a:schemeClr val="tx1"/>
                </a:solidFill>
                <a:effectLst>
                  <a:outerShdw blurRad="38100" dist="38100" dir="2700000" algn="tl">
                    <a:srgbClr val="000000">
                      <a:alpha val="43137"/>
                    </a:srgbClr>
                  </a:outerShdw>
                </a:effectLst>
                <a:latin typeface="+mn-lt"/>
                <a:ea typeface="+mn-ea"/>
                <a:cs typeface="+mn-cs"/>
              </a:rPr>
            </a:br>
            <a:r>
              <a:rPr lang="en-US" sz="2800" b="1" dirty="0" smtClean="0">
                <a:solidFill>
                  <a:schemeClr val="tx1"/>
                </a:solidFill>
                <a:effectLst>
                  <a:outerShdw blurRad="38100" dist="38100" dir="2700000" algn="tl">
                    <a:srgbClr val="000000">
                      <a:alpha val="43137"/>
                    </a:srgbClr>
                  </a:outerShdw>
                </a:effectLst>
                <a:latin typeface="+mn-lt"/>
                <a:ea typeface="+mn-ea"/>
                <a:cs typeface="+mn-cs"/>
              </a:rPr>
              <a:t>He showered us with bullets, and he rained us with shells,</a:t>
            </a:r>
            <a:br>
              <a:rPr lang="en-US" sz="2800" b="1" dirty="0" smtClean="0">
                <a:solidFill>
                  <a:schemeClr val="tx1"/>
                </a:solidFill>
                <a:effectLst>
                  <a:outerShdw blurRad="38100" dist="38100" dir="2700000" algn="tl">
                    <a:srgbClr val="000000">
                      <a:alpha val="43137"/>
                    </a:srgbClr>
                  </a:outerShdw>
                </a:effectLst>
                <a:latin typeface="+mn-lt"/>
                <a:ea typeface="+mn-ea"/>
                <a:cs typeface="+mn-cs"/>
              </a:rPr>
            </a:br>
            <a:r>
              <a:rPr lang="en-US" sz="2800" b="1" dirty="0" smtClean="0">
                <a:solidFill>
                  <a:schemeClr val="tx1"/>
                </a:solidFill>
                <a:effectLst>
                  <a:outerShdw blurRad="38100" dist="38100" dir="2700000" algn="tl">
                    <a:srgbClr val="000000">
                      <a:alpha val="43137"/>
                    </a:srgbClr>
                  </a:outerShdw>
                </a:effectLst>
                <a:latin typeface="+mn-lt"/>
                <a:ea typeface="+mn-ea"/>
                <a:cs typeface="+mn-cs"/>
              </a:rPr>
              <a:t>And in five minutes flat he'd blown us all to hell.</a:t>
            </a:r>
            <a:br>
              <a:rPr lang="en-US" sz="2800" b="1" dirty="0" smtClean="0">
                <a:solidFill>
                  <a:schemeClr val="tx1"/>
                </a:solidFill>
                <a:effectLst>
                  <a:outerShdw blurRad="38100" dist="38100" dir="2700000" algn="tl">
                    <a:srgbClr val="000000">
                      <a:alpha val="43137"/>
                    </a:srgbClr>
                  </a:outerShdw>
                </a:effectLst>
                <a:latin typeface="+mn-lt"/>
                <a:ea typeface="+mn-ea"/>
                <a:cs typeface="+mn-cs"/>
              </a:rPr>
            </a:br>
            <a:r>
              <a:rPr lang="en-US" sz="2800" b="1" dirty="0" smtClean="0">
                <a:solidFill>
                  <a:schemeClr val="tx1"/>
                </a:solidFill>
                <a:effectLst>
                  <a:outerShdw blurRad="38100" dist="38100" dir="2700000" algn="tl">
                    <a:srgbClr val="000000">
                      <a:alpha val="43137"/>
                    </a:srgbClr>
                  </a:outerShdw>
                </a:effectLst>
                <a:latin typeface="+mn-lt"/>
                <a:ea typeface="+mn-ea"/>
                <a:cs typeface="+mn-cs"/>
              </a:rPr>
              <a:t>Nearly blew us right back to Australia!</a:t>
            </a:r>
            <a:br>
              <a:rPr lang="en-US" sz="2800" b="1" dirty="0" smtClean="0">
                <a:solidFill>
                  <a:schemeClr val="tx1"/>
                </a:solidFill>
                <a:effectLst>
                  <a:outerShdw blurRad="38100" dist="38100" dir="2700000" algn="tl">
                    <a:srgbClr val="000000">
                      <a:alpha val="43137"/>
                    </a:srgbClr>
                  </a:outerShdw>
                </a:effectLst>
                <a:latin typeface="+mn-lt"/>
                <a:ea typeface="+mn-ea"/>
                <a:cs typeface="+mn-cs"/>
              </a:rPr>
            </a:br>
            <a:r>
              <a:rPr lang="en-US" sz="2800" b="1" dirty="0" smtClean="0">
                <a:solidFill>
                  <a:schemeClr val="tx1"/>
                </a:solidFill>
                <a:effectLst>
                  <a:outerShdw blurRad="38100" dist="38100" dir="2700000" algn="tl">
                    <a:srgbClr val="000000">
                      <a:alpha val="43137"/>
                    </a:srgbClr>
                  </a:outerShdw>
                </a:effectLst>
                <a:latin typeface="+mn-lt"/>
                <a:ea typeface="+mn-ea"/>
                <a:cs typeface="+mn-cs"/>
              </a:rPr>
              <a:t>But the band played Waltzing Matilda</a:t>
            </a:r>
            <a:br>
              <a:rPr lang="en-US" sz="2800" b="1" dirty="0" smtClean="0">
                <a:solidFill>
                  <a:schemeClr val="tx1"/>
                </a:solidFill>
                <a:effectLst>
                  <a:outerShdw blurRad="38100" dist="38100" dir="2700000" algn="tl">
                    <a:srgbClr val="000000">
                      <a:alpha val="43137"/>
                    </a:srgbClr>
                  </a:outerShdw>
                </a:effectLst>
                <a:latin typeface="+mn-lt"/>
                <a:ea typeface="+mn-ea"/>
                <a:cs typeface="+mn-cs"/>
              </a:rPr>
            </a:br>
            <a:r>
              <a:rPr lang="en-US" sz="2800" b="1" dirty="0" smtClean="0">
                <a:solidFill>
                  <a:schemeClr val="tx1"/>
                </a:solidFill>
                <a:effectLst>
                  <a:outerShdw blurRad="38100" dist="38100" dir="2700000" algn="tl">
                    <a:srgbClr val="000000">
                      <a:alpha val="43137"/>
                    </a:srgbClr>
                  </a:outerShdw>
                </a:effectLst>
                <a:latin typeface="+mn-lt"/>
                <a:ea typeface="+mn-ea"/>
                <a:cs typeface="+mn-cs"/>
              </a:rPr>
              <a:t>As we stopped to bury our slain.</a:t>
            </a:r>
            <a:br>
              <a:rPr lang="en-US" sz="2800" b="1" dirty="0" smtClean="0">
                <a:solidFill>
                  <a:schemeClr val="tx1"/>
                </a:solidFill>
                <a:effectLst>
                  <a:outerShdw blurRad="38100" dist="38100" dir="2700000" algn="tl">
                    <a:srgbClr val="000000">
                      <a:alpha val="43137"/>
                    </a:srgbClr>
                  </a:outerShdw>
                </a:effectLst>
                <a:latin typeface="+mn-lt"/>
                <a:ea typeface="+mn-ea"/>
                <a:cs typeface="+mn-cs"/>
              </a:rPr>
            </a:br>
            <a:r>
              <a:rPr lang="en-US" sz="2800" b="1" dirty="0" smtClean="0">
                <a:solidFill>
                  <a:schemeClr val="tx1"/>
                </a:solidFill>
                <a:effectLst>
                  <a:outerShdw blurRad="38100" dist="38100" dir="2700000" algn="tl">
                    <a:srgbClr val="000000">
                      <a:alpha val="43137"/>
                    </a:srgbClr>
                  </a:outerShdw>
                </a:effectLst>
                <a:latin typeface="+mn-lt"/>
                <a:ea typeface="+mn-ea"/>
                <a:cs typeface="+mn-cs"/>
              </a:rPr>
              <a:t>We buried ours and the Turks buried theirs,</a:t>
            </a:r>
            <a:br>
              <a:rPr lang="en-US" sz="2800" b="1" dirty="0" smtClean="0">
                <a:solidFill>
                  <a:schemeClr val="tx1"/>
                </a:solidFill>
                <a:effectLst>
                  <a:outerShdw blurRad="38100" dist="38100" dir="2700000" algn="tl">
                    <a:srgbClr val="000000">
                      <a:alpha val="43137"/>
                    </a:srgbClr>
                  </a:outerShdw>
                </a:effectLst>
                <a:latin typeface="+mn-lt"/>
                <a:ea typeface="+mn-ea"/>
                <a:cs typeface="+mn-cs"/>
              </a:rPr>
            </a:br>
            <a:r>
              <a:rPr lang="en-US" sz="2800" b="1" dirty="0" smtClean="0">
                <a:solidFill>
                  <a:schemeClr val="tx1"/>
                </a:solidFill>
                <a:effectLst>
                  <a:outerShdw blurRad="38100" dist="38100" dir="2700000" algn="tl">
                    <a:srgbClr val="000000">
                      <a:alpha val="43137"/>
                    </a:srgbClr>
                  </a:outerShdw>
                </a:effectLst>
                <a:latin typeface="+mn-lt"/>
                <a:ea typeface="+mn-ea"/>
                <a:cs typeface="+mn-cs"/>
              </a:rPr>
              <a:t>Then we started all over again.</a:t>
            </a:r>
          </a:p>
        </p:txBody>
      </p:sp>
    </p:spTree>
    <p:extLst>
      <p:ext uri="{BB962C8B-B14F-4D97-AF65-F5344CB8AC3E}">
        <p14:creationId xmlns:p14="http://schemas.microsoft.com/office/powerpoint/2010/main" val="1425789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0" presetClass="entr" presetSubtype="0" fill="hold" nodeType="clickEffect">
                                  <p:stCondLst>
                                    <p:cond delay="0"/>
                                  </p:stCondLst>
                                  <p:iterate type="lt">
                                    <p:tmPct val="7000"/>
                                  </p:iterate>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2000"/>
                                        <p:tgtEl>
                                          <p:spTgt spid="2">
                                            <p:txEl>
                                              <p:pRg st="0" end="0"/>
                                            </p:txEl>
                                          </p:spTgt>
                                        </p:tgtEl>
                                      </p:cBhvr>
                                    </p:animEffect>
                                    <p:anim calcmode="lin" valueType="num">
                                      <p:cBhvr>
                                        <p:cTn id="8" dur="2000" fill="hold"/>
                                        <p:tgtEl>
                                          <p:spTgt spid="2">
                                            <p:txEl>
                                              <p:pRg st="0" end="0"/>
                                            </p:txEl>
                                          </p:spTgt>
                                        </p:tgtEl>
                                        <p:attrNameLst>
                                          <p:attrName>ppt_x</p:attrName>
                                        </p:attrNameLst>
                                      </p:cBhvr>
                                      <p:tavLst>
                                        <p:tav tm="0">
                                          <p:val>
                                            <p:strVal val="#ppt_x-.1"/>
                                          </p:val>
                                        </p:tav>
                                        <p:tav tm="100000">
                                          <p:val>
                                            <p:strVal val="#ppt_x"/>
                                          </p:val>
                                        </p:tav>
                                      </p:tavLst>
                                    </p:anim>
                                    <p:anim calcmode="lin" valueType="num">
                                      <p:cBhvr>
                                        <p:cTn id="9" dur="2000" fill="hold"/>
                                        <p:tgtEl>
                                          <p:spTgt spid="2">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990600" y="533400"/>
            <a:ext cx="8153400" cy="5562600"/>
          </a:xfrm>
        </p:spPr>
        <p:txBody>
          <a:bodyPr/>
          <a:lstStyle/>
          <a:p>
            <a:r>
              <a:rPr lang="en-US" sz="2800" b="1" dirty="0" smtClean="0">
                <a:solidFill>
                  <a:schemeClr val="tx1"/>
                </a:solidFill>
                <a:effectLst>
                  <a:outerShdw blurRad="38100" dist="38100" dir="2700000" algn="tl">
                    <a:srgbClr val="000000">
                      <a:alpha val="43137"/>
                    </a:srgbClr>
                  </a:outerShdw>
                </a:effectLst>
                <a:latin typeface="+mn-lt"/>
                <a:ea typeface="+mn-ea"/>
                <a:cs typeface="+mn-cs"/>
              </a:rPr>
              <a:t>Now those that were left, well we tried to survive</a:t>
            </a:r>
            <a:br>
              <a:rPr lang="en-US" sz="2800" b="1" dirty="0" smtClean="0">
                <a:solidFill>
                  <a:schemeClr val="tx1"/>
                </a:solidFill>
                <a:effectLst>
                  <a:outerShdw blurRad="38100" dist="38100" dir="2700000" algn="tl">
                    <a:srgbClr val="000000">
                      <a:alpha val="43137"/>
                    </a:srgbClr>
                  </a:outerShdw>
                </a:effectLst>
                <a:latin typeface="+mn-lt"/>
                <a:ea typeface="+mn-ea"/>
                <a:cs typeface="+mn-cs"/>
              </a:rPr>
            </a:br>
            <a:r>
              <a:rPr lang="en-US" sz="2800" b="1" dirty="0" smtClean="0">
                <a:solidFill>
                  <a:schemeClr val="tx1"/>
                </a:solidFill>
                <a:effectLst>
                  <a:outerShdw blurRad="38100" dist="38100" dir="2700000" algn="tl">
                    <a:srgbClr val="000000">
                      <a:alpha val="43137"/>
                    </a:srgbClr>
                  </a:outerShdw>
                </a:effectLst>
                <a:latin typeface="+mn-lt"/>
                <a:ea typeface="+mn-ea"/>
                <a:cs typeface="+mn-cs"/>
              </a:rPr>
              <a:t>In a mad world of blood, death and fire.</a:t>
            </a:r>
            <a:br>
              <a:rPr lang="en-US" sz="2800" b="1" dirty="0" smtClean="0">
                <a:solidFill>
                  <a:schemeClr val="tx1"/>
                </a:solidFill>
                <a:effectLst>
                  <a:outerShdw blurRad="38100" dist="38100" dir="2700000" algn="tl">
                    <a:srgbClr val="000000">
                      <a:alpha val="43137"/>
                    </a:srgbClr>
                  </a:outerShdw>
                </a:effectLst>
                <a:latin typeface="+mn-lt"/>
                <a:ea typeface="+mn-ea"/>
                <a:cs typeface="+mn-cs"/>
              </a:rPr>
            </a:br>
            <a:r>
              <a:rPr lang="en-US" sz="2800" b="1" dirty="0" smtClean="0">
                <a:solidFill>
                  <a:schemeClr val="tx1"/>
                </a:solidFill>
                <a:effectLst>
                  <a:outerShdw blurRad="38100" dist="38100" dir="2700000" algn="tl">
                    <a:srgbClr val="000000">
                      <a:alpha val="43137"/>
                    </a:srgbClr>
                  </a:outerShdw>
                </a:effectLst>
                <a:latin typeface="+mn-lt"/>
                <a:ea typeface="+mn-ea"/>
                <a:cs typeface="+mn-cs"/>
              </a:rPr>
              <a:t>And for ten weary weeks I kept myself alive,</a:t>
            </a:r>
            <a:br>
              <a:rPr lang="en-US" sz="2800" b="1" dirty="0" smtClean="0">
                <a:solidFill>
                  <a:schemeClr val="tx1"/>
                </a:solidFill>
                <a:effectLst>
                  <a:outerShdw blurRad="38100" dist="38100" dir="2700000" algn="tl">
                    <a:srgbClr val="000000">
                      <a:alpha val="43137"/>
                    </a:srgbClr>
                  </a:outerShdw>
                </a:effectLst>
                <a:latin typeface="+mn-lt"/>
                <a:ea typeface="+mn-ea"/>
                <a:cs typeface="+mn-cs"/>
              </a:rPr>
            </a:br>
            <a:r>
              <a:rPr lang="en-US" sz="2800" b="1" dirty="0" smtClean="0">
                <a:solidFill>
                  <a:schemeClr val="tx1"/>
                </a:solidFill>
                <a:effectLst>
                  <a:outerShdw blurRad="38100" dist="38100" dir="2700000" algn="tl">
                    <a:srgbClr val="000000">
                      <a:alpha val="43137"/>
                    </a:srgbClr>
                  </a:outerShdw>
                </a:effectLst>
                <a:latin typeface="+mn-lt"/>
                <a:ea typeface="+mn-ea"/>
                <a:cs typeface="+mn-cs"/>
              </a:rPr>
              <a:t>But around me the corpses piled higher.</a:t>
            </a:r>
            <a:br>
              <a:rPr lang="en-US" sz="2800" b="1" dirty="0" smtClean="0">
                <a:solidFill>
                  <a:schemeClr val="tx1"/>
                </a:solidFill>
                <a:effectLst>
                  <a:outerShdw blurRad="38100" dist="38100" dir="2700000" algn="tl">
                    <a:srgbClr val="000000">
                      <a:alpha val="43137"/>
                    </a:srgbClr>
                  </a:outerShdw>
                </a:effectLst>
                <a:latin typeface="+mn-lt"/>
                <a:ea typeface="+mn-ea"/>
                <a:cs typeface="+mn-cs"/>
              </a:rPr>
            </a:br>
            <a:r>
              <a:rPr lang="en-US" sz="2800" b="1" dirty="0" smtClean="0">
                <a:solidFill>
                  <a:schemeClr val="tx1"/>
                </a:solidFill>
                <a:effectLst>
                  <a:outerShdw blurRad="38100" dist="38100" dir="2700000" algn="tl">
                    <a:srgbClr val="000000">
                      <a:alpha val="43137"/>
                    </a:srgbClr>
                  </a:outerShdw>
                </a:effectLst>
                <a:latin typeface="+mn-lt"/>
                <a:ea typeface="+mn-ea"/>
                <a:cs typeface="+mn-cs"/>
              </a:rPr>
              <a:t>Then a big Turkish shell knocked me arse over head,</a:t>
            </a:r>
            <a:br>
              <a:rPr lang="en-US" sz="2800" b="1" dirty="0" smtClean="0">
                <a:solidFill>
                  <a:schemeClr val="tx1"/>
                </a:solidFill>
                <a:effectLst>
                  <a:outerShdw blurRad="38100" dist="38100" dir="2700000" algn="tl">
                    <a:srgbClr val="000000">
                      <a:alpha val="43137"/>
                    </a:srgbClr>
                  </a:outerShdw>
                </a:effectLst>
                <a:latin typeface="+mn-lt"/>
                <a:ea typeface="+mn-ea"/>
                <a:cs typeface="+mn-cs"/>
              </a:rPr>
            </a:br>
            <a:r>
              <a:rPr lang="en-US" sz="2800" b="1" dirty="0" smtClean="0">
                <a:solidFill>
                  <a:schemeClr val="tx1"/>
                </a:solidFill>
                <a:effectLst>
                  <a:outerShdw blurRad="38100" dist="38100" dir="2700000" algn="tl">
                    <a:srgbClr val="000000">
                      <a:alpha val="43137"/>
                    </a:srgbClr>
                  </a:outerShdw>
                </a:effectLst>
                <a:latin typeface="+mn-lt"/>
                <a:ea typeface="+mn-ea"/>
                <a:cs typeface="+mn-cs"/>
              </a:rPr>
              <a:t>And when I woke up in my hospital bed</a:t>
            </a:r>
            <a:br>
              <a:rPr lang="en-US" sz="2800" b="1" dirty="0" smtClean="0">
                <a:solidFill>
                  <a:schemeClr val="tx1"/>
                </a:solidFill>
                <a:effectLst>
                  <a:outerShdw blurRad="38100" dist="38100" dir="2700000" algn="tl">
                    <a:srgbClr val="000000">
                      <a:alpha val="43137"/>
                    </a:srgbClr>
                  </a:outerShdw>
                </a:effectLst>
                <a:latin typeface="+mn-lt"/>
                <a:ea typeface="+mn-ea"/>
                <a:cs typeface="+mn-cs"/>
              </a:rPr>
            </a:br>
            <a:r>
              <a:rPr lang="en-US" sz="2800" b="1" dirty="0" smtClean="0">
                <a:solidFill>
                  <a:schemeClr val="tx1"/>
                </a:solidFill>
                <a:effectLst>
                  <a:outerShdw blurRad="38100" dist="38100" dir="2700000" algn="tl">
                    <a:srgbClr val="000000">
                      <a:alpha val="43137"/>
                    </a:srgbClr>
                  </a:outerShdw>
                </a:effectLst>
                <a:latin typeface="+mn-lt"/>
                <a:ea typeface="+mn-ea"/>
                <a:cs typeface="+mn-cs"/>
              </a:rPr>
              <a:t>And saw what it had done, I wished I was dead;</a:t>
            </a:r>
            <a:br>
              <a:rPr lang="en-US" sz="2800" b="1" dirty="0" smtClean="0">
                <a:solidFill>
                  <a:schemeClr val="tx1"/>
                </a:solidFill>
                <a:effectLst>
                  <a:outerShdw blurRad="38100" dist="38100" dir="2700000" algn="tl">
                    <a:srgbClr val="000000">
                      <a:alpha val="43137"/>
                    </a:srgbClr>
                  </a:outerShdw>
                </a:effectLst>
                <a:latin typeface="+mn-lt"/>
                <a:ea typeface="+mn-ea"/>
                <a:cs typeface="+mn-cs"/>
              </a:rPr>
            </a:br>
            <a:r>
              <a:rPr lang="en-US" sz="2800" b="1" dirty="0" smtClean="0">
                <a:solidFill>
                  <a:schemeClr val="tx1"/>
                </a:solidFill>
                <a:effectLst>
                  <a:outerShdw blurRad="38100" dist="38100" dir="2700000" algn="tl">
                    <a:srgbClr val="000000">
                      <a:alpha val="43137"/>
                    </a:srgbClr>
                  </a:outerShdw>
                </a:effectLst>
                <a:latin typeface="+mn-lt"/>
                <a:ea typeface="+mn-ea"/>
                <a:cs typeface="+mn-cs"/>
              </a:rPr>
              <a:t>Never knew there were worse things than dying!</a:t>
            </a:r>
            <a:br>
              <a:rPr lang="en-US" sz="2800" b="1" dirty="0" smtClean="0">
                <a:solidFill>
                  <a:schemeClr val="tx1"/>
                </a:solidFill>
                <a:effectLst>
                  <a:outerShdw blurRad="38100" dist="38100" dir="2700000" algn="tl">
                    <a:srgbClr val="000000">
                      <a:alpha val="43137"/>
                    </a:srgbClr>
                  </a:outerShdw>
                </a:effectLst>
                <a:latin typeface="+mn-lt"/>
                <a:ea typeface="+mn-ea"/>
                <a:cs typeface="+mn-cs"/>
              </a:rPr>
            </a:br>
            <a:r>
              <a:rPr lang="en-US" sz="2800" b="1" dirty="0" smtClean="0">
                <a:solidFill>
                  <a:schemeClr val="tx1"/>
                </a:solidFill>
                <a:effectLst>
                  <a:outerShdw blurRad="38100" dist="38100" dir="2700000" algn="tl">
                    <a:srgbClr val="000000">
                      <a:alpha val="43137"/>
                    </a:srgbClr>
                  </a:outerShdw>
                </a:effectLst>
                <a:latin typeface="+mn-lt"/>
                <a:ea typeface="+mn-ea"/>
                <a:cs typeface="+mn-cs"/>
              </a:rPr>
              <a:t>For no more I'll go waltzing Matilda</a:t>
            </a:r>
            <a:br>
              <a:rPr lang="en-US" sz="2800" b="1" dirty="0" smtClean="0">
                <a:solidFill>
                  <a:schemeClr val="tx1"/>
                </a:solidFill>
                <a:effectLst>
                  <a:outerShdw blurRad="38100" dist="38100" dir="2700000" algn="tl">
                    <a:srgbClr val="000000">
                      <a:alpha val="43137"/>
                    </a:srgbClr>
                  </a:outerShdw>
                </a:effectLst>
                <a:latin typeface="+mn-lt"/>
                <a:ea typeface="+mn-ea"/>
                <a:cs typeface="+mn-cs"/>
              </a:rPr>
            </a:br>
            <a:r>
              <a:rPr lang="en-US" sz="2800" b="1" dirty="0" smtClean="0">
                <a:solidFill>
                  <a:schemeClr val="tx1"/>
                </a:solidFill>
                <a:effectLst>
                  <a:outerShdw blurRad="38100" dist="38100" dir="2700000" algn="tl">
                    <a:srgbClr val="000000">
                      <a:alpha val="43137"/>
                    </a:srgbClr>
                  </a:outerShdw>
                </a:effectLst>
                <a:latin typeface="+mn-lt"/>
                <a:ea typeface="+mn-ea"/>
                <a:cs typeface="+mn-cs"/>
              </a:rPr>
              <a:t>All around the green bush far and near,</a:t>
            </a:r>
            <a:br>
              <a:rPr lang="en-US" sz="2800" b="1" dirty="0" smtClean="0">
                <a:solidFill>
                  <a:schemeClr val="tx1"/>
                </a:solidFill>
                <a:effectLst>
                  <a:outerShdw blurRad="38100" dist="38100" dir="2700000" algn="tl">
                    <a:srgbClr val="000000">
                      <a:alpha val="43137"/>
                    </a:srgbClr>
                  </a:outerShdw>
                </a:effectLst>
                <a:latin typeface="+mn-lt"/>
                <a:ea typeface="+mn-ea"/>
                <a:cs typeface="+mn-cs"/>
              </a:rPr>
            </a:br>
            <a:r>
              <a:rPr lang="en-US" sz="2800" b="1" dirty="0" smtClean="0">
                <a:solidFill>
                  <a:schemeClr val="tx1"/>
                </a:solidFill>
                <a:effectLst>
                  <a:outerShdw blurRad="38100" dist="38100" dir="2700000" algn="tl">
                    <a:srgbClr val="000000">
                      <a:alpha val="43137"/>
                    </a:srgbClr>
                  </a:outerShdw>
                </a:effectLst>
                <a:latin typeface="+mn-lt"/>
                <a:ea typeface="+mn-ea"/>
                <a:cs typeface="+mn-cs"/>
              </a:rPr>
              <a:t>For to hump tent and pegs, a man needs two legs</a:t>
            </a:r>
            <a:br>
              <a:rPr lang="en-US" sz="2800" b="1" dirty="0" smtClean="0">
                <a:solidFill>
                  <a:schemeClr val="tx1"/>
                </a:solidFill>
                <a:effectLst>
                  <a:outerShdw blurRad="38100" dist="38100" dir="2700000" algn="tl">
                    <a:srgbClr val="000000">
                      <a:alpha val="43137"/>
                    </a:srgbClr>
                  </a:outerShdw>
                </a:effectLst>
                <a:latin typeface="+mn-lt"/>
                <a:ea typeface="+mn-ea"/>
                <a:cs typeface="+mn-cs"/>
              </a:rPr>
            </a:br>
            <a:r>
              <a:rPr lang="en-US" sz="2800" b="1" dirty="0" smtClean="0">
                <a:solidFill>
                  <a:schemeClr val="tx1"/>
                </a:solidFill>
                <a:effectLst>
                  <a:outerShdw blurRad="38100" dist="38100" dir="2700000" algn="tl">
                    <a:srgbClr val="000000">
                      <a:alpha val="43137"/>
                    </a:srgbClr>
                  </a:outerShdw>
                </a:effectLst>
                <a:latin typeface="+mn-lt"/>
                <a:ea typeface="+mn-ea"/>
                <a:cs typeface="+mn-cs"/>
              </a:rPr>
              <a:t>No more waltzing Matilda for me </a:t>
            </a:r>
          </a:p>
          <a:p>
            <a:endParaRPr lang="en-US" sz="2800" dirty="0"/>
          </a:p>
        </p:txBody>
      </p:sp>
    </p:spTree>
    <p:extLst>
      <p:ext uri="{BB962C8B-B14F-4D97-AF65-F5344CB8AC3E}">
        <p14:creationId xmlns:p14="http://schemas.microsoft.com/office/powerpoint/2010/main" val="784076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0" presetClass="entr" presetSubtype="0" fill="hold" nodeType="clickEffect">
                                  <p:stCondLst>
                                    <p:cond delay="0"/>
                                  </p:stCondLst>
                                  <p:iterate type="lt">
                                    <p:tmPct val="7000"/>
                                  </p:iterate>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2000"/>
                                        <p:tgtEl>
                                          <p:spTgt spid="2">
                                            <p:txEl>
                                              <p:pRg st="0" end="0"/>
                                            </p:txEl>
                                          </p:spTgt>
                                        </p:tgtEl>
                                      </p:cBhvr>
                                    </p:animEffect>
                                    <p:anim calcmode="lin" valueType="num">
                                      <p:cBhvr>
                                        <p:cTn id="8" dur="2000" fill="hold"/>
                                        <p:tgtEl>
                                          <p:spTgt spid="2">
                                            <p:txEl>
                                              <p:pRg st="0" end="0"/>
                                            </p:txEl>
                                          </p:spTgt>
                                        </p:tgtEl>
                                        <p:attrNameLst>
                                          <p:attrName>ppt_x</p:attrName>
                                        </p:attrNameLst>
                                      </p:cBhvr>
                                      <p:tavLst>
                                        <p:tav tm="0">
                                          <p:val>
                                            <p:strVal val="#ppt_x-.1"/>
                                          </p:val>
                                        </p:tav>
                                        <p:tav tm="100000">
                                          <p:val>
                                            <p:strVal val="#ppt_x"/>
                                          </p:val>
                                        </p:tav>
                                      </p:tavLst>
                                    </p:anim>
                                    <p:anim calcmode="lin" valueType="num">
                                      <p:cBhvr>
                                        <p:cTn id="9" dur="2000" fill="hold"/>
                                        <p:tgtEl>
                                          <p:spTgt spid="2">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914400" y="533400"/>
            <a:ext cx="8229600" cy="5562600"/>
          </a:xfrm>
        </p:spPr>
        <p:txBody>
          <a:bodyPr/>
          <a:lstStyle/>
          <a:p>
            <a:r>
              <a:rPr lang="en-US" sz="2800" b="1" dirty="0" smtClean="0">
                <a:solidFill>
                  <a:schemeClr val="tx1"/>
                </a:solidFill>
                <a:effectLst>
                  <a:outerShdw blurRad="38100" dist="38100" dir="2700000" algn="tl">
                    <a:srgbClr val="000000">
                      <a:alpha val="43137"/>
                    </a:srgbClr>
                  </a:outerShdw>
                </a:effectLst>
                <a:latin typeface="+mn-lt"/>
                <a:ea typeface="+mn-ea"/>
                <a:cs typeface="+mn-cs"/>
              </a:rPr>
              <a:t>So they gathered the crippled, the wounded, the maimed,</a:t>
            </a:r>
            <a:br>
              <a:rPr lang="en-US" sz="2800" b="1" dirty="0" smtClean="0">
                <a:solidFill>
                  <a:schemeClr val="tx1"/>
                </a:solidFill>
                <a:effectLst>
                  <a:outerShdw blurRad="38100" dist="38100" dir="2700000" algn="tl">
                    <a:srgbClr val="000000">
                      <a:alpha val="43137"/>
                    </a:srgbClr>
                  </a:outerShdw>
                </a:effectLst>
                <a:latin typeface="+mn-lt"/>
                <a:ea typeface="+mn-ea"/>
                <a:cs typeface="+mn-cs"/>
              </a:rPr>
            </a:br>
            <a:r>
              <a:rPr lang="en-US" sz="2800" b="1" dirty="0" smtClean="0">
                <a:solidFill>
                  <a:schemeClr val="tx1"/>
                </a:solidFill>
                <a:effectLst>
                  <a:outerShdw blurRad="38100" dist="38100" dir="2700000" algn="tl">
                    <a:srgbClr val="000000">
                      <a:alpha val="43137"/>
                    </a:srgbClr>
                  </a:outerShdw>
                </a:effectLst>
                <a:latin typeface="+mn-lt"/>
                <a:ea typeface="+mn-ea"/>
                <a:cs typeface="+mn-cs"/>
              </a:rPr>
              <a:t>And they shipped us back home to Australia;</a:t>
            </a:r>
            <a:br>
              <a:rPr lang="en-US" sz="2800" b="1" dirty="0" smtClean="0">
                <a:solidFill>
                  <a:schemeClr val="tx1"/>
                </a:solidFill>
                <a:effectLst>
                  <a:outerShdw blurRad="38100" dist="38100" dir="2700000" algn="tl">
                    <a:srgbClr val="000000">
                      <a:alpha val="43137"/>
                    </a:srgbClr>
                  </a:outerShdw>
                </a:effectLst>
                <a:latin typeface="+mn-lt"/>
                <a:ea typeface="+mn-ea"/>
                <a:cs typeface="+mn-cs"/>
              </a:rPr>
            </a:br>
            <a:r>
              <a:rPr lang="en-US" sz="2800" b="1" dirty="0" smtClean="0">
                <a:solidFill>
                  <a:schemeClr val="tx1"/>
                </a:solidFill>
                <a:effectLst>
                  <a:outerShdw blurRad="38100" dist="38100" dir="2700000" algn="tl">
                    <a:srgbClr val="000000">
                      <a:alpha val="43137"/>
                    </a:srgbClr>
                  </a:outerShdw>
                </a:effectLst>
                <a:latin typeface="+mn-lt"/>
                <a:ea typeface="+mn-ea"/>
                <a:cs typeface="+mn-cs"/>
              </a:rPr>
              <a:t>The armless, the legless, the blind, the insane</a:t>
            </a:r>
            <a:br>
              <a:rPr lang="en-US" sz="2800" b="1" dirty="0" smtClean="0">
                <a:solidFill>
                  <a:schemeClr val="tx1"/>
                </a:solidFill>
                <a:effectLst>
                  <a:outerShdw blurRad="38100" dist="38100" dir="2700000" algn="tl">
                    <a:srgbClr val="000000">
                      <a:alpha val="43137"/>
                    </a:srgbClr>
                  </a:outerShdw>
                </a:effectLst>
                <a:latin typeface="+mn-lt"/>
                <a:ea typeface="+mn-ea"/>
                <a:cs typeface="+mn-cs"/>
              </a:rPr>
            </a:br>
            <a:r>
              <a:rPr lang="en-US" sz="2800" b="1" dirty="0" smtClean="0">
                <a:solidFill>
                  <a:schemeClr val="tx1"/>
                </a:solidFill>
                <a:effectLst>
                  <a:outerShdw blurRad="38100" dist="38100" dir="2700000" algn="tl">
                    <a:srgbClr val="000000">
                      <a:alpha val="43137"/>
                    </a:srgbClr>
                  </a:outerShdw>
                </a:effectLst>
                <a:latin typeface="+mn-lt"/>
                <a:ea typeface="+mn-ea"/>
                <a:cs typeface="+mn-cs"/>
              </a:rPr>
              <a:t>Those proud wounded heroes of Suvla.</a:t>
            </a:r>
            <a:br>
              <a:rPr lang="en-US" sz="2800" b="1" dirty="0" smtClean="0">
                <a:solidFill>
                  <a:schemeClr val="tx1"/>
                </a:solidFill>
                <a:effectLst>
                  <a:outerShdw blurRad="38100" dist="38100" dir="2700000" algn="tl">
                    <a:srgbClr val="000000">
                      <a:alpha val="43137"/>
                    </a:srgbClr>
                  </a:outerShdw>
                </a:effectLst>
                <a:latin typeface="+mn-lt"/>
                <a:ea typeface="+mn-ea"/>
                <a:cs typeface="+mn-cs"/>
              </a:rPr>
            </a:br>
            <a:r>
              <a:rPr lang="en-US" sz="2800" b="1" dirty="0" smtClean="0">
                <a:solidFill>
                  <a:schemeClr val="tx1"/>
                </a:solidFill>
                <a:effectLst>
                  <a:outerShdw blurRad="38100" dist="38100" dir="2700000" algn="tl">
                    <a:srgbClr val="000000">
                      <a:alpha val="43137"/>
                    </a:srgbClr>
                  </a:outerShdw>
                </a:effectLst>
                <a:latin typeface="+mn-lt"/>
                <a:ea typeface="+mn-ea"/>
                <a:cs typeface="+mn-cs"/>
              </a:rPr>
              <a:t>And as our ship pulled into Circular Quay,</a:t>
            </a:r>
            <a:br>
              <a:rPr lang="en-US" sz="2800" b="1" dirty="0" smtClean="0">
                <a:solidFill>
                  <a:schemeClr val="tx1"/>
                </a:solidFill>
                <a:effectLst>
                  <a:outerShdw blurRad="38100" dist="38100" dir="2700000" algn="tl">
                    <a:srgbClr val="000000">
                      <a:alpha val="43137"/>
                    </a:srgbClr>
                  </a:outerShdw>
                </a:effectLst>
                <a:latin typeface="+mn-lt"/>
                <a:ea typeface="+mn-ea"/>
                <a:cs typeface="+mn-cs"/>
              </a:rPr>
            </a:br>
            <a:r>
              <a:rPr lang="en-US" sz="2800" b="1" dirty="0" smtClean="0">
                <a:solidFill>
                  <a:schemeClr val="tx1"/>
                </a:solidFill>
                <a:effectLst>
                  <a:outerShdw blurRad="38100" dist="38100" dir="2700000" algn="tl">
                    <a:srgbClr val="000000">
                      <a:alpha val="43137"/>
                    </a:srgbClr>
                  </a:outerShdw>
                </a:effectLst>
                <a:latin typeface="+mn-lt"/>
                <a:ea typeface="+mn-ea"/>
                <a:cs typeface="+mn-cs"/>
              </a:rPr>
              <a:t>I looked at the place where my legs used to be</a:t>
            </a:r>
            <a:br>
              <a:rPr lang="en-US" sz="2800" b="1" dirty="0" smtClean="0">
                <a:solidFill>
                  <a:schemeClr val="tx1"/>
                </a:solidFill>
                <a:effectLst>
                  <a:outerShdw blurRad="38100" dist="38100" dir="2700000" algn="tl">
                    <a:srgbClr val="000000">
                      <a:alpha val="43137"/>
                    </a:srgbClr>
                  </a:outerShdw>
                </a:effectLst>
                <a:latin typeface="+mn-lt"/>
                <a:ea typeface="+mn-ea"/>
                <a:cs typeface="+mn-cs"/>
              </a:rPr>
            </a:br>
            <a:r>
              <a:rPr lang="en-US" sz="2800" b="1" dirty="0" smtClean="0">
                <a:solidFill>
                  <a:schemeClr val="tx1"/>
                </a:solidFill>
                <a:effectLst>
                  <a:outerShdw blurRad="38100" dist="38100" dir="2700000" algn="tl">
                    <a:srgbClr val="000000">
                      <a:alpha val="43137"/>
                    </a:srgbClr>
                  </a:outerShdw>
                </a:effectLst>
                <a:latin typeface="+mn-lt"/>
                <a:ea typeface="+mn-ea"/>
                <a:cs typeface="+mn-cs"/>
              </a:rPr>
              <a:t>And thanked Christ there was nobody waiting for me</a:t>
            </a:r>
            <a:br>
              <a:rPr lang="en-US" sz="2800" b="1" dirty="0" smtClean="0">
                <a:solidFill>
                  <a:schemeClr val="tx1"/>
                </a:solidFill>
                <a:effectLst>
                  <a:outerShdw blurRad="38100" dist="38100" dir="2700000" algn="tl">
                    <a:srgbClr val="000000">
                      <a:alpha val="43137"/>
                    </a:srgbClr>
                  </a:outerShdw>
                </a:effectLst>
                <a:latin typeface="+mn-lt"/>
                <a:ea typeface="+mn-ea"/>
                <a:cs typeface="+mn-cs"/>
              </a:rPr>
            </a:br>
            <a:r>
              <a:rPr lang="en-US" sz="2800" b="1" dirty="0" smtClean="0">
                <a:solidFill>
                  <a:schemeClr val="tx1"/>
                </a:solidFill>
                <a:effectLst>
                  <a:outerShdw blurRad="38100" dist="38100" dir="2700000" algn="tl">
                    <a:srgbClr val="000000">
                      <a:alpha val="43137"/>
                    </a:srgbClr>
                  </a:outerShdw>
                </a:effectLst>
                <a:latin typeface="+mn-lt"/>
                <a:ea typeface="+mn-ea"/>
                <a:cs typeface="+mn-cs"/>
              </a:rPr>
              <a:t>To grieve and to mourn and to pity!</a:t>
            </a:r>
            <a:br>
              <a:rPr lang="en-US" sz="2800" b="1" dirty="0" smtClean="0">
                <a:solidFill>
                  <a:schemeClr val="tx1"/>
                </a:solidFill>
                <a:effectLst>
                  <a:outerShdw blurRad="38100" dist="38100" dir="2700000" algn="tl">
                    <a:srgbClr val="000000">
                      <a:alpha val="43137"/>
                    </a:srgbClr>
                  </a:outerShdw>
                </a:effectLst>
                <a:latin typeface="+mn-lt"/>
                <a:ea typeface="+mn-ea"/>
                <a:cs typeface="+mn-cs"/>
              </a:rPr>
            </a:br>
            <a:r>
              <a:rPr lang="en-US" sz="2800" b="1" dirty="0" smtClean="0">
                <a:solidFill>
                  <a:schemeClr val="tx1"/>
                </a:solidFill>
                <a:effectLst>
                  <a:outerShdw blurRad="38100" dist="38100" dir="2700000" algn="tl">
                    <a:srgbClr val="000000">
                      <a:alpha val="43137"/>
                    </a:srgbClr>
                  </a:outerShdw>
                </a:effectLst>
                <a:latin typeface="+mn-lt"/>
                <a:ea typeface="+mn-ea"/>
                <a:cs typeface="+mn-cs"/>
              </a:rPr>
              <a:t>And the band played Waltzing Matilda</a:t>
            </a:r>
            <a:br>
              <a:rPr lang="en-US" sz="2800" b="1" dirty="0" smtClean="0">
                <a:solidFill>
                  <a:schemeClr val="tx1"/>
                </a:solidFill>
                <a:effectLst>
                  <a:outerShdw blurRad="38100" dist="38100" dir="2700000" algn="tl">
                    <a:srgbClr val="000000">
                      <a:alpha val="43137"/>
                    </a:srgbClr>
                  </a:outerShdw>
                </a:effectLst>
                <a:latin typeface="+mn-lt"/>
                <a:ea typeface="+mn-ea"/>
                <a:cs typeface="+mn-cs"/>
              </a:rPr>
            </a:br>
            <a:r>
              <a:rPr lang="en-US" sz="2800" b="1" dirty="0" smtClean="0">
                <a:solidFill>
                  <a:schemeClr val="tx1"/>
                </a:solidFill>
                <a:effectLst>
                  <a:outerShdw blurRad="38100" dist="38100" dir="2700000" algn="tl">
                    <a:srgbClr val="000000">
                      <a:alpha val="43137"/>
                    </a:srgbClr>
                  </a:outerShdw>
                </a:effectLst>
                <a:latin typeface="+mn-lt"/>
                <a:ea typeface="+mn-ea"/>
                <a:cs typeface="+mn-cs"/>
              </a:rPr>
              <a:t>As they carried us down the gangway,</a:t>
            </a:r>
            <a:br>
              <a:rPr lang="en-US" sz="2800" b="1" dirty="0" smtClean="0">
                <a:solidFill>
                  <a:schemeClr val="tx1"/>
                </a:solidFill>
                <a:effectLst>
                  <a:outerShdw blurRad="38100" dist="38100" dir="2700000" algn="tl">
                    <a:srgbClr val="000000">
                      <a:alpha val="43137"/>
                    </a:srgbClr>
                  </a:outerShdw>
                </a:effectLst>
                <a:latin typeface="+mn-lt"/>
                <a:ea typeface="+mn-ea"/>
                <a:cs typeface="+mn-cs"/>
              </a:rPr>
            </a:br>
            <a:r>
              <a:rPr lang="en-US" sz="2800" b="1" dirty="0" smtClean="0">
                <a:solidFill>
                  <a:schemeClr val="tx1"/>
                </a:solidFill>
                <a:effectLst>
                  <a:outerShdw blurRad="38100" dist="38100" dir="2700000" algn="tl">
                    <a:srgbClr val="000000">
                      <a:alpha val="43137"/>
                    </a:srgbClr>
                  </a:outerShdw>
                </a:effectLst>
                <a:latin typeface="+mn-lt"/>
                <a:ea typeface="+mn-ea"/>
                <a:cs typeface="+mn-cs"/>
              </a:rPr>
              <a:t>But nobody cheered, they just stood and stared</a:t>
            </a:r>
            <a:br>
              <a:rPr lang="en-US" sz="2800" b="1" dirty="0" smtClean="0">
                <a:solidFill>
                  <a:schemeClr val="tx1"/>
                </a:solidFill>
                <a:effectLst>
                  <a:outerShdw blurRad="38100" dist="38100" dir="2700000" algn="tl">
                    <a:srgbClr val="000000">
                      <a:alpha val="43137"/>
                    </a:srgbClr>
                  </a:outerShdw>
                </a:effectLst>
                <a:latin typeface="+mn-lt"/>
                <a:ea typeface="+mn-ea"/>
                <a:cs typeface="+mn-cs"/>
              </a:rPr>
            </a:br>
            <a:r>
              <a:rPr lang="en-US" sz="2800" b="1" dirty="0" smtClean="0">
                <a:solidFill>
                  <a:schemeClr val="tx1"/>
                </a:solidFill>
                <a:effectLst>
                  <a:outerShdw blurRad="38100" dist="38100" dir="2700000" algn="tl">
                    <a:srgbClr val="000000">
                      <a:alpha val="43137"/>
                    </a:srgbClr>
                  </a:outerShdw>
                </a:effectLst>
                <a:latin typeface="+mn-lt"/>
                <a:ea typeface="+mn-ea"/>
                <a:cs typeface="+mn-cs"/>
              </a:rPr>
              <a:t>Then turned all their faces away </a:t>
            </a:r>
          </a:p>
        </p:txBody>
      </p:sp>
    </p:spTree>
    <p:extLst>
      <p:ext uri="{BB962C8B-B14F-4D97-AF65-F5344CB8AC3E}">
        <p14:creationId xmlns:p14="http://schemas.microsoft.com/office/powerpoint/2010/main" val="364333807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0" presetClass="entr" presetSubtype="0" fill="hold" grpId="0" nodeType="clickEffect">
                                  <p:stCondLst>
                                    <p:cond delay="0"/>
                                  </p:stCondLst>
                                  <p:iterate type="lt">
                                    <p:tmPct val="7000"/>
                                  </p:iterate>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2000"/>
                                        <p:tgtEl>
                                          <p:spTgt spid="2">
                                            <p:txEl>
                                              <p:pRg st="0" end="0"/>
                                            </p:txEl>
                                          </p:spTgt>
                                        </p:tgtEl>
                                      </p:cBhvr>
                                    </p:animEffect>
                                    <p:anim calcmode="lin" valueType="num">
                                      <p:cBhvr>
                                        <p:cTn id="8" dur="2000" fill="hold"/>
                                        <p:tgtEl>
                                          <p:spTgt spid="2">
                                            <p:txEl>
                                              <p:pRg st="0" end="0"/>
                                            </p:txEl>
                                          </p:spTgt>
                                        </p:tgtEl>
                                        <p:attrNameLst>
                                          <p:attrName>ppt_x</p:attrName>
                                        </p:attrNameLst>
                                      </p:cBhvr>
                                      <p:tavLst>
                                        <p:tav tm="0">
                                          <p:val>
                                            <p:strVal val="#ppt_x-.1"/>
                                          </p:val>
                                        </p:tav>
                                        <p:tav tm="100000">
                                          <p:val>
                                            <p:strVal val="#ppt_x"/>
                                          </p:val>
                                        </p:tav>
                                      </p:tavLst>
                                    </p:anim>
                                    <p:anim calcmode="lin" valueType="num">
                                      <p:cBhvr>
                                        <p:cTn id="9" dur="2000" fill="hold"/>
                                        <p:tgtEl>
                                          <p:spTgt spid="2">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1219200" y="152400"/>
            <a:ext cx="7848600" cy="5562600"/>
          </a:xfrm>
        </p:spPr>
        <p:txBody>
          <a:bodyPr/>
          <a:lstStyle/>
          <a:p>
            <a:r>
              <a:rPr lang="en-US" sz="2800" b="1" dirty="0" smtClean="0">
                <a:solidFill>
                  <a:schemeClr val="tx1"/>
                </a:solidFill>
                <a:effectLst>
                  <a:outerShdw blurRad="38100" dist="38100" dir="2700000" algn="tl">
                    <a:srgbClr val="000000">
                      <a:alpha val="43137"/>
                    </a:srgbClr>
                  </a:outerShdw>
                </a:effectLst>
                <a:latin typeface="+mn-lt"/>
                <a:ea typeface="+mn-ea"/>
                <a:cs typeface="+mn-cs"/>
              </a:rPr>
              <a:t>And now every April I sit on my porch</a:t>
            </a:r>
            <a:br>
              <a:rPr lang="en-US" sz="2800" b="1" dirty="0" smtClean="0">
                <a:solidFill>
                  <a:schemeClr val="tx1"/>
                </a:solidFill>
                <a:effectLst>
                  <a:outerShdw blurRad="38100" dist="38100" dir="2700000" algn="tl">
                    <a:srgbClr val="000000">
                      <a:alpha val="43137"/>
                    </a:srgbClr>
                  </a:outerShdw>
                </a:effectLst>
                <a:latin typeface="+mn-lt"/>
                <a:ea typeface="+mn-ea"/>
                <a:cs typeface="+mn-cs"/>
              </a:rPr>
            </a:br>
            <a:r>
              <a:rPr lang="en-US" sz="2800" b="1" dirty="0" smtClean="0">
                <a:solidFill>
                  <a:schemeClr val="tx1"/>
                </a:solidFill>
                <a:effectLst>
                  <a:outerShdw blurRad="38100" dist="38100" dir="2700000" algn="tl">
                    <a:srgbClr val="000000">
                      <a:alpha val="43137"/>
                    </a:srgbClr>
                  </a:outerShdw>
                </a:effectLst>
                <a:latin typeface="+mn-lt"/>
                <a:ea typeface="+mn-ea"/>
                <a:cs typeface="+mn-cs"/>
              </a:rPr>
              <a:t>And I watch the parade pass before me.</a:t>
            </a:r>
            <a:br>
              <a:rPr lang="en-US" sz="2800" b="1" dirty="0" smtClean="0">
                <a:solidFill>
                  <a:schemeClr val="tx1"/>
                </a:solidFill>
                <a:effectLst>
                  <a:outerShdw blurRad="38100" dist="38100" dir="2700000" algn="tl">
                    <a:srgbClr val="000000">
                      <a:alpha val="43137"/>
                    </a:srgbClr>
                  </a:outerShdw>
                </a:effectLst>
                <a:latin typeface="+mn-lt"/>
                <a:ea typeface="+mn-ea"/>
                <a:cs typeface="+mn-cs"/>
              </a:rPr>
            </a:br>
            <a:r>
              <a:rPr lang="en-US" sz="2800" b="1" dirty="0" smtClean="0">
                <a:solidFill>
                  <a:schemeClr val="tx1"/>
                </a:solidFill>
                <a:effectLst>
                  <a:outerShdw blurRad="38100" dist="38100" dir="2700000" algn="tl">
                    <a:srgbClr val="000000">
                      <a:alpha val="43137"/>
                    </a:srgbClr>
                  </a:outerShdw>
                </a:effectLst>
                <a:latin typeface="+mn-lt"/>
                <a:ea typeface="+mn-ea"/>
                <a:cs typeface="+mn-cs"/>
              </a:rPr>
              <a:t>And I watch my old comrades, how proudly they march,</a:t>
            </a:r>
            <a:br>
              <a:rPr lang="en-US" sz="2800" b="1" dirty="0" smtClean="0">
                <a:solidFill>
                  <a:schemeClr val="tx1"/>
                </a:solidFill>
                <a:effectLst>
                  <a:outerShdw blurRad="38100" dist="38100" dir="2700000" algn="tl">
                    <a:srgbClr val="000000">
                      <a:alpha val="43137"/>
                    </a:srgbClr>
                  </a:outerShdw>
                </a:effectLst>
                <a:latin typeface="+mn-lt"/>
                <a:ea typeface="+mn-ea"/>
                <a:cs typeface="+mn-cs"/>
              </a:rPr>
            </a:br>
            <a:r>
              <a:rPr lang="en-US" sz="2800" b="1" dirty="0" smtClean="0">
                <a:solidFill>
                  <a:schemeClr val="tx1"/>
                </a:solidFill>
                <a:effectLst>
                  <a:outerShdw blurRad="38100" dist="38100" dir="2700000" algn="tl">
                    <a:srgbClr val="000000">
                      <a:alpha val="43137"/>
                    </a:srgbClr>
                  </a:outerShdw>
                </a:effectLst>
                <a:latin typeface="+mn-lt"/>
                <a:ea typeface="+mn-ea"/>
                <a:cs typeface="+mn-cs"/>
              </a:rPr>
              <a:t>Reviving old dreams of past glory.</a:t>
            </a:r>
            <a:br>
              <a:rPr lang="en-US" sz="2800" b="1" dirty="0" smtClean="0">
                <a:solidFill>
                  <a:schemeClr val="tx1"/>
                </a:solidFill>
                <a:effectLst>
                  <a:outerShdw blurRad="38100" dist="38100" dir="2700000" algn="tl">
                    <a:srgbClr val="000000">
                      <a:alpha val="43137"/>
                    </a:srgbClr>
                  </a:outerShdw>
                </a:effectLst>
                <a:latin typeface="+mn-lt"/>
                <a:ea typeface="+mn-ea"/>
                <a:cs typeface="+mn-cs"/>
              </a:rPr>
            </a:br>
            <a:r>
              <a:rPr lang="en-US" sz="2800" b="1" dirty="0" smtClean="0">
                <a:solidFill>
                  <a:schemeClr val="tx1"/>
                </a:solidFill>
                <a:effectLst>
                  <a:outerShdw blurRad="38100" dist="38100" dir="2700000" algn="tl">
                    <a:srgbClr val="000000">
                      <a:alpha val="43137"/>
                    </a:srgbClr>
                  </a:outerShdw>
                </a:effectLst>
                <a:latin typeface="+mn-lt"/>
                <a:ea typeface="+mn-ea"/>
                <a:cs typeface="+mn-cs"/>
              </a:rPr>
              <a:t>And the old men march slowly, their bones stiff and sore</a:t>
            </a:r>
            <a:br>
              <a:rPr lang="en-US" sz="2800" b="1" dirty="0" smtClean="0">
                <a:solidFill>
                  <a:schemeClr val="tx1"/>
                </a:solidFill>
                <a:effectLst>
                  <a:outerShdw blurRad="38100" dist="38100" dir="2700000" algn="tl">
                    <a:srgbClr val="000000">
                      <a:alpha val="43137"/>
                    </a:srgbClr>
                  </a:outerShdw>
                </a:effectLst>
                <a:latin typeface="+mn-lt"/>
                <a:ea typeface="+mn-ea"/>
                <a:cs typeface="+mn-cs"/>
              </a:rPr>
            </a:br>
            <a:r>
              <a:rPr lang="en-US" sz="2800" b="1" dirty="0" smtClean="0">
                <a:solidFill>
                  <a:schemeClr val="tx1"/>
                </a:solidFill>
                <a:effectLst>
                  <a:outerShdw blurRad="38100" dist="38100" dir="2700000" algn="tl">
                    <a:srgbClr val="000000">
                      <a:alpha val="43137"/>
                    </a:srgbClr>
                  </a:outerShdw>
                </a:effectLst>
                <a:latin typeface="+mn-lt"/>
                <a:ea typeface="+mn-ea"/>
                <a:cs typeface="+mn-cs"/>
              </a:rPr>
              <a:t>They’re forgotten heroes of a forgotten war.</a:t>
            </a:r>
            <a:br>
              <a:rPr lang="en-US" sz="2800" b="1" dirty="0" smtClean="0">
                <a:solidFill>
                  <a:schemeClr val="tx1"/>
                </a:solidFill>
                <a:effectLst>
                  <a:outerShdw blurRad="38100" dist="38100" dir="2700000" algn="tl">
                    <a:srgbClr val="000000">
                      <a:alpha val="43137"/>
                    </a:srgbClr>
                  </a:outerShdw>
                </a:effectLst>
                <a:latin typeface="+mn-lt"/>
                <a:ea typeface="+mn-ea"/>
                <a:cs typeface="+mn-cs"/>
              </a:rPr>
            </a:br>
            <a:r>
              <a:rPr lang="en-US" sz="2800" b="1" dirty="0" smtClean="0">
                <a:solidFill>
                  <a:schemeClr val="tx1"/>
                </a:solidFill>
                <a:effectLst>
                  <a:outerShdw blurRad="38100" dist="38100" dir="2700000" algn="tl">
                    <a:srgbClr val="000000">
                      <a:alpha val="43137"/>
                    </a:srgbClr>
                  </a:outerShdw>
                </a:effectLst>
                <a:latin typeface="+mn-lt"/>
                <a:ea typeface="+mn-ea"/>
                <a:cs typeface="+mn-cs"/>
              </a:rPr>
              <a:t>And the young people ask, "What are they marching for?"</a:t>
            </a:r>
            <a:br>
              <a:rPr lang="en-US" sz="2800" b="1" dirty="0" smtClean="0">
                <a:solidFill>
                  <a:schemeClr val="tx1"/>
                </a:solidFill>
                <a:effectLst>
                  <a:outerShdw blurRad="38100" dist="38100" dir="2700000" algn="tl">
                    <a:srgbClr val="000000">
                      <a:alpha val="43137"/>
                    </a:srgbClr>
                  </a:outerShdw>
                </a:effectLst>
                <a:latin typeface="+mn-lt"/>
                <a:ea typeface="+mn-ea"/>
                <a:cs typeface="+mn-cs"/>
              </a:rPr>
            </a:br>
            <a:r>
              <a:rPr lang="en-US" sz="2800" b="1" dirty="0" smtClean="0">
                <a:solidFill>
                  <a:schemeClr val="tx1"/>
                </a:solidFill>
                <a:effectLst>
                  <a:outerShdw blurRad="38100" dist="38100" dir="2700000" algn="tl">
                    <a:srgbClr val="000000">
                      <a:alpha val="43137"/>
                    </a:srgbClr>
                  </a:outerShdw>
                </a:effectLst>
                <a:latin typeface="+mn-lt"/>
                <a:ea typeface="+mn-ea"/>
                <a:cs typeface="+mn-cs"/>
              </a:rPr>
              <a:t>And I ask myself the same question.</a:t>
            </a:r>
            <a:br>
              <a:rPr lang="en-US" sz="2800" b="1" dirty="0" smtClean="0">
                <a:solidFill>
                  <a:schemeClr val="tx1"/>
                </a:solidFill>
                <a:effectLst>
                  <a:outerShdw blurRad="38100" dist="38100" dir="2700000" algn="tl">
                    <a:srgbClr val="000000">
                      <a:alpha val="43137"/>
                    </a:srgbClr>
                  </a:outerShdw>
                </a:effectLst>
                <a:latin typeface="+mn-lt"/>
                <a:ea typeface="+mn-ea"/>
                <a:cs typeface="+mn-cs"/>
              </a:rPr>
            </a:br>
            <a:r>
              <a:rPr lang="en-US" sz="2800" b="1" dirty="0" smtClean="0">
                <a:solidFill>
                  <a:schemeClr val="tx1"/>
                </a:solidFill>
                <a:effectLst>
                  <a:outerShdw blurRad="38100" dist="38100" dir="2700000" algn="tl">
                    <a:srgbClr val="000000">
                      <a:alpha val="43137"/>
                    </a:srgbClr>
                  </a:outerShdw>
                </a:effectLst>
                <a:latin typeface="+mn-lt"/>
                <a:ea typeface="+mn-ea"/>
                <a:cs typeface="+mn-cs"/>
              </a:rPr>
              <a:t>And the band plays Waltzing Matilda,</a:t>
            </a:r>
            <a:br>
              <a:rPr lang="en-US" sz="2800" b="1" dirty="0" smtClean="0">
                <a:solidFill>
                  <a:schemeClr val="tx1"/>
                </a:solidFill>
                <a:effectLst>
                  <a:outerShdw blurRad="38100" dist="38100" dir="2700000" algn="tl">
                    <a:srgbClr val="000000">
                      <a:alpha val="43137"/>
                    </a:srgbClr>
                  </a:outerShdw>
                </a:effectLst>
                <a:latin typeface="+mn-lt"/>
                <a:ea typeface="+mn-ea"/>
                <a:cs typeface="+mn-cs"/>
              </a:rPr>
            </a:br>
            <a:r>
              <a:rPr lang="en-US" sz="2800" b="1" dirty="0" smtClean="0">
                <a:solidFill>
                  <a:schemeClr val="tx1"/>
                </a:solidFill>
                <a:effectLst>
                  <a:outerShdw blurRad="38100" dist="38100" dir="2700000" algn="tl">
                    <a:srgbClr val="000000">
                      <a:alpha val="43137"/>
                    </a:srgbClr>
                  </a:outerShdw>
                </a:effectLst>
                <a:latin typeface="+mn-lt"/>
                <a:ea typeface="+mn-ea"/>
                <a:cs typeface="+mn-cs"/>
              </a:rPr>
              <a:t>And the old men answer t the call,</a:t>
            </a:r>
            <a:br>
              <a:rPr lang="en-US" sz="2800" b="1" dirty="0" smtClean="0">
                <a:solidFill>
                  <a:schemeClr val="tx1"/>
                </a:solidFill>
                <a:effectLst>
                  <a:outerShdw blurRad="38100" dist="38100" dir="2700000" algn="tl">
                    <a:srgbClr val="000000">
                      <a:alpha val="43137"/>
                    </a:srgbClr>
                  </a:outerShdw>
                </a:effectLst>
                <a:latin typeface="+mn-lt"/>
                <a:ea typeface="+mn-ea"/>
                <a:cs typeface="+mn-cs"/>
              </a:rPr>
            </a:br>
            <a:r>
              <a:rPr lang="en-US" sz="2800" b="1" dirty="0" smtClean="0">
                <a:solidFill>
                  <a:schemeClr val="tx1"/>
                </a:solidFill>
                <a:effectLst>
                  <a:outerShdw blurRad="38100" dist="38100" dir="2700000" algn="tl">
                    <a:srgbClr val="000000">
                      <a:alpha val="43137"/>
                    </a:srgbClr>
                  </a:outerShdw>
                </a:effectLst>
                <a:latin typeface="+mn-lt"/>
                <a:ea typeface="+mn-ea"/>
                <a:cs typeface="+mn-cs"/>
              </a:rPr>
              <a:t>But year after year more old men disappear,</a:t>
            </a:r>
            <a:br>
              <a:rPr lang="en-US" sz="2800" b="1" dirty="0" smtClean="0">
                <a:solidFill>
                  <a:schemeClr val="tx1"/>
                </a:solidFill>
                <a:effectLst>
                  <a:outerShdw blurRad="38100" dist="38100" dir="2700000" algn="tl">
                    <a:srgbClr val="000000">
                      <a:alpha val="43137"/>
                    </a:srgbClr>
                  </a:outerShdw>
                </a:effectLst>
                <a:latin typeface="+mn-lt"/>
                <a:ea typeface="+mn-ea"/>
                <a:cs typeface="+mn-cs"/>
              </a:rPr>
            </a:br>
            <a:r>
              <a:rPr lang="en-US" sz="2800" b="1" dirty="0" smtClean="0">
                <a:solidFill>
                  <a:schemeClr val="tx1"/>
                </a:solidFill>
                <a:effectLst>
                  <a:outerShdw blurRad="38100" dist="38100" dir="2700000" algn="tl">
                    <a:srgbClr val="000000">
                      <a:alpha val="43137"/>
                    </a:srgbClr>
                  </a:outerShdw>
                </a:effectLst>
                <a:latin typeface="+mn-lt"/>
                <a:ea typeface="+mn-ea"/>
                <a:cs typeface="+mn-cs"/>
              </a:rPr>
              <a:t>Some day no one will march there at all </a:t>
            </a:r>
          </a:p>
          <a:p>
            <a:endParaRPr lang="en-US" dirty="0" smtClean="0">
              <a:effectLst>
                <a:outerShdw blurRad="38100" dist="38100" dir="2700000" algn="tl">
                  <a:srgbClr val="000000">
                    <a:alpha val="43137"/>
                  </a:srgbClr>
                </a:outerShdw>
              </a:effectLst>
            </a:endParaRPr>
          </a:p>
          <a:p>
            <a:endParaRPr lang="en-US" dirty="0">
              <a:effectLst>
                <a:outerShdw blurRad="38100" dist="38100" dir="2700000" algn="tl">
                  <a:srgbClr val="000000">
                    <a:alpha val="43137"/>
                  </a:srgbClr>
                </a:outerShdw>
              </a:effectLst>
            </a:endParaRPr>
          </a:p>
        </p:txBody>
      </p:sp>
    </p:spTree>
    <p:extLst>
      <p:ext uri="{BB962C8B-B14F-4D97-AF65-F5344CB8AC3E}">
        <p14:creationId xmlns:p14="http://schemas.microsoft.com/office/powerpoint/2010/main" val="399476398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0" presetClass="entr" presetSubtype="0" fill="hold" grpId="0" nodeType="clickEffect">
                                  <p:stCondLst>
                                    <p:cond delay="0"/>
                                  </p:stCondLst>
                                  <p:iterate type="lt">
                                    <p:tmPct val="7000"/>
                                  </p:iterate>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2000"/>
                                        <p:tgtEl>
                                          <p:spTgt spid="2">
                                            <p:txEl>
                                              <p:pRg st="0" end="0"/>
                                            </p:txEl>
                                          </p:spTgt>
                                        </p:tgtEl>
                                      </p:cBhvr>
                                    </p:animEffect>
                                    <p:anim calcmode="lin" valueType="num">
                                      <p:cBhvr>
                                        <p:cTn id="8" dur="2000" fill="hold"/>
                                        <p:tgtEl>
                                          <p:spTgt spid="2">
                                            <p:txEl>
                                              <p:pRg st="0" end="0"/>
                                            </p:txEl>
                                          </p:spTgt>
                                        </p:tgtEl>
                                        <p:attrNameLst>
                                          <p:attrName>ppt_x</p:attrName>
                                        </p:attrNameLst>
                                      </p:cBhvr>
                                      <p:tavLst>
                                        <p:tav tm="0">
                                          <p:val>
                                            <p:strVal val="#ppt_x-.1"/>
                                          </p:val>
                                        </p:tav>
                                        <p:tav tm="100000">
                                          <p:val>
                                            <p:strVal val="#ppt_x"/>
                                          </p:val>
                                        </p:tav>
                                      </p:tavLst>
                                    </p:anim>
                                    <p:anim calcmode="lin" valueType="num">
                                      <p:cBhvr>
                                        <p:cTn id="9" dur="2000" fill="hold"/>
                                        <p:tgtEl>
                                          <p:spTgt spid="2">
                                            <p:txEl>
                                              <p:pRg st="0" end="0"/>
                                            </p:txEl>
                                          </p:spTgt>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build="p"/>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1752600" y="457200"/>
            <a:ext cx="6629400" cy="5562600"/>
          </a:xfrm>
        </p:spPr>
        <p:txBody>
          <a:bodyPr/>
          <a:lstStyle/>
          <a:p>
            <a:r>
              <a:rPr lang="en-US" sz="2800" b="1" dirty="0" smtClean="0">
                <a:solidFill>
                  <a:schemeClr val="tx1"/>
                </a:solidFill>
                <a:effectLst>
                  <a:outerShdw blurRad="38100" dist="38100" dir="2700000" algn="tl">
                    <a:srgbClr val="000000">
                      <a:alpha val="43137"/>
                    </a:srgbClr>
                  </a:outerShdw>
                </a:effectLst>
              </a:rPr>
              <a:t>Waltzing Matilda, Waltzing Matilda</a:t>
            </a:r>
            <a:br>
              <a:rPr lang="en-US" sz="2800" b="1" dirty="0" smtClean="0">
                <a:solidFill>
                  <a:schemeClr val="tx1"/>
                </a:solidFill>
                <a:effectLst>
                  <a:outerShdw blurRad="38100" dist="38100" dir="2700000" algn="tl">
                    <a:srgbClr val="000000">
                      <a:alpha val="43137"/>
                    </a:srgbClr>
                  </a:outerShdw>
                </a:effectLst>
              </a:rPr>
            </a:br>
            <a:r>
              <a:rPr lang="en-US" sz="2800" b="1" dirty="0" smtClean="0">
                <a:solidFill>
                  <a:schemeClr val="tx1"/>
                </a:solidFill>
                <a:effectLst>
                  <a:outerShdw blurRad="38100" dist="38100" dir="2700000" algn="tl">
                    <a:srgbClr val="000000">
                      <a:alpha val="43137"/>
                    </a:srgbClr>
                  </a:outerShdw>
                </a:effectLst>
              </a:rPr>
              <a:t>Who'll come a waltzing Matilda with me?</a:t>
            </a:r>
            <a:br>
              <a:rPr lang="en-US" sz="2800" b="1" dirty="0" smtClean="0">
                <a:solidFill>
                  <a:schemeClr val="tx1"/>
                </a:solidFill>
                <a:effectLst>
                  <a:outerShdw blurRad="38100" dist="38100" dir="2700000" algn="tl">
                    <a:srgbClr val="000000">
                      <a:alpha val="43137"/>
                    </a:srgbClr>
                  </a:outerShdw>
                </a:effectLst>
              </a:rPr>
            </a:br>
            <a:r>
              <a:rPr lang="en-US" sz="2800" b="1" dirty="0" smtClean="0">
                <a:solidFill>
                  <a:schemeClr val="tx1"/>
                </a:solidFill>
                <a:effectLst>
                  <a:outerShdw blurRad="38100" dist="38100" dir="2700000" algn="tl">
                    <a:srgbClr val="000000">
                      <a:alpha val="43137"/>
                    </a:srgbClr>
                  </a:outerShdw>
                </a:effectLst>
              </a:rPr>
              <a:t>And their ghosts may be heard as you pass the Billabong</a:t>
            </a:r>
            <a:br>
              <a:rPr lang="en-US" sz="2800" b="1" dirty="0" smtClean="0">
                <a:solidFill>
                  <a:schemeClr val="tx1"/>
                </a:solidFill>
                <a:effectLst>
                  <a:outerShdw blurRad="38100" dist="38100" dir="2700000" algn="tl">
                    <a:srgbClr val="000000">
                      <a:alpha val="43137"/>
                    </a:srgbClr>
                  </a:outerShdw>
                </a:effectLst>
              </a:rPr>
            </a:br>
            <a:r>
              <a:rPr lang="en-US" sz="2800" b="1" dirty="0" smtClean="0">
                <a:solidFill>
                  <a:schemeClr val="tx1"/>
                </a:solidFill>
                <a:effectLst>
                  <a:outerShdw blurRad="38100" dist="38100" dir="2700000" algn="tl">
                    <a:srgbClr val="000000">
                      <a:alpha val="43137"/>
                    </a:srgbClr>
                  </a:outerShdw>
                </a:effectLst>
              </a:rPr>
              <a:t>Who'll come-a-waltzing Matilda with me?</a:t>
            </a:r>
            <a:endParaRPr lang="en-US" sz="2800" b="1" dirty="0" smtClean="0">
              <a:effectLst>
                <a:outerShdw blurRad="38100" dist="38100" dir="2700000" algn="tl">
                  <a:srgbClr val="000000">
                    <a:alpha val="43137"/>
                  </a:srgbClr>
                </a:outerShdw>
              </a:effectLst>
            </a:endParaRPr>
          </a:p>
          <a:p>
            <a:endParaRPr lang="en-US" dirty="0"/>
          </a:p>
        </p:txBody>
      </p:sp>
    </p:spTree>
    <p:extLst>
      <p:ext uri="{BB962C8B-B14F-4D97-AF65-F5344CB8AC3E}">
        <p14:creationId xmlns:p14="http://schemas.microsoft.com/office/powerpoint/2010/main" val="2129856656"/>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1378" name="Text Box 2"/>
          <p:cNvSpPr txBox="1">
            <a:spLocks noChangeArrowheads="1"/>
          </p:cNvSpPr>
          <p:nvPr/>
        </p:nvSpPr>
        <p:spPr bwMode="auto">
          <a:xfrm>
            <a:off x="1371600" y="152400"/>
            <a:ext cx="7620000" cy="701675"/>
          </a:xfrm>
          <a:prstGeom prst="rect">
            <a:avLst/>
          </a:prstGeom>
          <a:noFill/>
          <a:ln w="9525">
            <a:noFill/>
            <a:miter lim="800000"/>
            <a:headEnd/>
            <a:tailEnd/>
          </a:ln>
          <a:effectLst>
            <a:outerShdw dist="35921" dir="2700000" algn="ctr" rotWithShape="0">
              <a:srgbClr val="000066"/>
            </a:outerShdw>
          </a:effectLst>
        </p:spPr>
        <p:txBody>
          <a:bodyPr>
            <a:spAutoFit/>
          </a:bodyPr>
          <a:lstStyle/>
          <a:p>
            <a:pPr algn="ctr">
              <a:spcBef>
                <a:spcPct val="50000"/>
              </a:spcBef>
            </a:pPr>
            <a:r>
              <a:rPr lang="en-US" sz="4000" b="1" dirty="0">
                <a:solidFill>
                  <a:srgbClr val="996600"/>
                </a:solidFill>
                <a:latin typeface="Comic Sans MS" pitchFamily="66" charset="0"/>
              </a:rPr>
              <a:t>The Schlieffen Plan</a:t>
            </a:r>
          </a:p>
        </p:txBody>
      </p:sp>
      <p:pic>
        <p:nvPicPr>
          <p:cNvPr id="101381" name="Picture 5"/>
          <p:cNvPicPr>
            <a:picLocks noGrp="1" noChangeAspect="1" noChangeArrowheads="1"/>
          </p:cNvPicPr>
          <p:nvPr>
            <p:ph/>
          </p:nvPr>
        </p:nvPicPr>
        <p:blipFill>
          <a:blip r:embed="rId2" cstate="print"/>
          <a:srcRect/>
          <a:stretch>
            <a:fillRect/>
          </a:stretch>
        </p:blipFill>
        <p:spPr bwMode="auto">
          <a:xfrm>
            <a:off x="1028225" y="1219200"/>
            <a:ext cx="8057247" cy="4953000"/>
          </a:xfrm>
          <a:prstGeom prst="rect">
            <a:avLst/>
          </a:prstGeom>
          <a:noFill/>
          <a:ln w="12700" cap="sq" cmpd="sng">
            <a:noFill/>
            <a:prstDash val="solid"/>
            <a:miter lim="800000"/>
            <a:headEnd type="none" w="sm" len="sm"/>
            <a:tailEnd type="none" w="sm" len="sm"/>
          </a:ln>
        </p:spPr>
      </p:pic>
    </p:spTree>
  </p:cSld>
  <p:clrMapOvr>
    <a:masterClrMapping/>
  </p:clrMapOvr>
  <p:timing>
    <p:tnLst>
      <p:par>
        <p:cTn id="1" dur="indefinite" restart="never" nodeType="tmRoot"/>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a:xfrm>
            <a:off x="1143000" y="152400"/>
            <a:ext cx="8001000" cy="5486400"/>
          </a:xfrm>
        </p:spPr>
        <p:txBody>
          <a:bodyPr/>
          <a:lstStyle/>
          <a:p>
            <a:r>
              <a:rPr lang="en-US" sz="2400" b="1" dirty="0" smtClean="0">
                <a:solidFill>
                  <a:srgbClr val="FF0000"/>
                </a:solidFill>
                <a:effectLst>
                  <a:outerShdw blurRad="38100" dist="38100" dir="2700000" algn="tl">
                    <a:srgbClr val="000000">
                      <a:alpha val="43137"/>
                    </a:srgbClr>
                  </a:outerShdw>
                </a:effectLst>
                <a:latin typeface="Comic Sans MS" panose="030F0702030302020204" pitchFamily="66" charset="0"/>
              </a:rPr>
              <a:t>The last living</a:t>
            </a:r>
            <a:r>
              <a:rPr lang="en-US" sz="2400" b="1" dirty="0">
                <a:solidFill>
                  <a:srgbClr val="FF0000"/>
                </a:solidFill>
                <a:effectLst>
                  <a:outerShdw blurRad="38100" dist="38100" dir="2700000" algn="tl">
                    <a:srgbClr val="000000">
                      <a:alpha val="43137"/>
                    </a:srgbClr>
                  </a:outerShdw>
                </a:effectLst>
                <a:latin typeface="Comic Sans MS" panose="030F0702030302020204" pitchFamily="66" charset="0"/>
              </a:rPr>
              <a:t> </a:t>
            </a:r>
            <a:r>
              <a:rPr lang="en-US" sz="2400" b="1" dirty="0" smtClean="0">
                <a:solidFill>
                  <a:srgbClr val="FF0000"/>
                </a:solidFill>
                <a:effectLst>
                  <a:outerShdw blurRad="38100" dist="38100" dir="2700000" algn="tl">
                    <a:srgbClr val="000000">
                      <a:alpha val="43137"/>
                    </a:srgbClr>
                  </a:outerShdw>
                </a:effectLst>
                <a:latin typeface="Comic Sans MS" panose="030F0702030302020204" pitchFamily="66" charset="0"/>
              </a:rPr>
              <a:t>veteran</a:t>
            </a:r>
            <a:r>
              <a:rPr lang="en-US" sz="2400" b="1" dirty="0">
                <a:solidFill>
                  <a:srgbClr val="FF0000"/>
                </a:solidFill>
                <a:effectLst>
                  <a:outerShdw blurRad="38100" dist="38100" dir="2700000" algn="tl">
                    <a:srgbClr val="000000">
                      <a:alpha val="43137"/>
                    </a:srgbClr>
                  </a:outerShdw>
                </a:effectLst>
                <a:latin typeface="Comic Sans MS" panose="030F0702030302020204" pitchFamily="66" charset="0"/>
              </a:rPr>
              <a:t> of </a:t>
            </a:r>
            <a:r>
              <a:rPr lang="en-US" sz="2400" b="1" dirty="0" smtClean="0">
                <a:solidFill>
                  <a:srgbClr val="FF0000"/>
                </a:solidFill>
                <a:effectLst>
                  <a:outerShdw blurRad="38100" dist="38100" dir="2700000" algn="tl">
                    <a:srgbClr val="000000">
                      <a:alpha val="43137"/>
                    </a:srgbClr>
                  </a:outerShdw>
                </a:effectLst>
                <a:latin typeface="Comic Sans MS" panose="030F0702030302020204" pitchFamily="66" charset="0"/>
              </a:rPr>
              <a:t>WWI</a:t>
            </a:r>
            <a:r>
              <a:rPr lang="en-US" sz="2400" b="1" dirty="0">
                <a:solidFill>
                  <a:srgbClr val="FF0000"/>
                </a:solidFill>
                <a:effectLst>
                  <a:outerShdw blurRad="38100" dist="38100" dir="2700000" algn="tl">
                    <a:srgbClr val="000000">
                      <a:alpha val="43137"/>
                    </a:srgbClr>
                  </a:outerShdw>
                </a:effectLst>
                <a:latin typeface="Comic Sans MS" panose="030F0702030302020204" pitchFamily="66" charset="0"/>
              </a:rPr>
              <a:t> </a:t>
            </a:r>
            <a:r>
              <a:rPr lang="en-US" sz="2400" b="1" dirty="0" smtClean="0">
                <a:solidFill>
                  <a:srgbClr val="FF0000"/>
                </a:solidFill>
                <a:effectLst>
                  <a:outerShdw blurRad="38100" dist="38100" dir="2700000" algn="tl">
                    <a:srgbClr val="000000">
                      <a:alpha val="43137"/>
                    </a:srgbClr>
                  </a:outerShdw>
                </a:effectLst>
                <a:latin typeface="Comic Sans MS" panose="030F0702030302020204" pitchFamily="66" charset="0"/>
              </a:rPr>
              <a:t>was</a:t>
            </a:r>
            <a:r>
              <a:rPr lang="en-US" sz="2400" b="1" dirty="0">
                <a:solidFill>
                  <a:srgbClr val="FF0000"/>
                </a:solidFill>
                <a:effectLst>
                  <a:outerShdw blurRad="38100" dist="38100" dir="2700000" algn="tl">
                    <a:srgbClr val="000000">
                      <a:alpha val="43137"/>
                    </a:srgbClr>
                  </a:outerShdw>
                </a:effectLst>
                <a:latin typeface="Comic Sans MS" panose="030F0702030302020204" pitchFamily="66" charset="0"/>
              </a:rPr>
              <a:t> </a:t>
            </a:r>
            <a:r>
              <a:rPr lang="en-US" sz="2400" b="1" dirty="0" smtClean="0">
                <a:solidFill>
                  <a:srgbClr val="FF0000"/>
                </a:solidFill>
                <a:effectLst>
                  <a:outerShdw blurRad="38100" dist="38100" dir="2700000" algn="tl">
                    <a:srgbClr val="000000">
                      <a:alpha val="43137"/>
                    </a:srgbClr>
                  </a:outerShdw>
                </a:effectLst>
                <a:latin typeface="Comic Sans MS" panose="030F0702030302020204" pitchFamily="66" charset="0"/>
              </a:rPr>
              <a:t>Florence Green, a British</a:t>
            </a:r>
            <a:r>
              <a:rPr lang="en-US" sz="2400" b="1" dirty="0">
                <a:solidFill>
                  <a:srgbClr val="FF0000"/>
                </a:solidFill>
                <a:effectLst>
                  <a:outerShdw blurRad="38100" dist="38100" dir="2700000" algn="tl">
                    <a:srgbClr val="000000">
                      <a:alpha val="43137"/>
                    </a:srgbClr>
                  </a:outerShdw>
                </a:effectLst>
                <a:latin typeface="Comic Sans MS" panose="030F0702030302020204" pitchFamily="66" charset="0"/>
              </a:rPr>
              <a:t> citizen who served in the </a:t>
            </a:r>
            <a:r>
              <a:rPr lang="en-US" sz="2400" b="1" dirty="0" smtClean="0">
                <a:solidFill>
                  <a:srgbClr val="FF0000"/>
                </a:solidFill>
                <a:effectLst>
                  <a:outerShdw blurRad="38100" dist="38100" dir="2700000" algn="tl">
                    <a:srgbClr val="000000">
                      <a:alpha val="43137"/>
                    </a:srgbClr>
                  </a:outerShdw>
                </a:effectLst>
                <a:latin typeface="Comic Sans MS" panose="030F0702030302020204" pitchFamily="66" charset="0"/>
              </a:rPr>
              <a:t>Allied</a:t>
            </a:r>
            <a:r>
              <a:rPr lang="en-US" sz="2400" b="1" dirty="0">
                <a:solidFill>
                  <a:srgbClr val="FF0000"/>
                </a:solidFill>
                <a:effectLst>
                  <a:outerShdw blurRad="38100" dist="38100" dir="2700000" algn="tl">
                    <a:srgbClr val="000000">
                      <a:alpha val="43137"/>
                    </a:srgbClr>
                  </a:outerShdw>
                </a:effectLst>
                <a:latin typeface="Comic Sans MS" panose="030F0702030302020204" pitchFamily="66" charset="0"/>
              </a:rPr>
              <a:t> armed forces, and who died 4 February 2012, aged </a:t>
            </a:r>
            <a:r>
              <a:rPr lang="en-US" sz="2400" b="1" dirty="0" smtClean="0">
                <a:solidFill>
                  <a:srgbClr val="FF0000"/>
                </a:solidFill>
                <a:effectLst>
                  <a:outerShdw blurRad="38100" dist="38100" dir="2700000" algn="tl">
                    <a:srgbClr val="000000">
                      <a:alpha val="43137"/>
                    </a:srgbClr>
                  </a:outerShdw>
                </a:effectLst>
                <a:latin typeface="Comic Sans MS" panose="030F0702030302020204" pitchFamily="66" charset="0"/>
              </a:rPr>
              <a:t>110.  </a:t>
            </a:r>
          </a:p>
          <a:p>
            <a:r>
              <a:rPr lang="en-US" sz="2400" b="1" dirty="0" smtClean="0">
                <a:solidFill>
                  <a:srgbClr val="FF0000"/>
                </a:solidFill>
                <a:effectLst>
                  <a:outerShdw blurRad="38100" dist="38100" dir="2700000" algn="tl">
                    <a:srgbClr val="000000">
                      <a:alpha val="43137"/>
                    </a:srgbClr>
                  </a:outerShdw>
                </a:effectLst>
                <a:latin typeface="Comic Sans MS" panose="030F0702030302020204" pitchFamily="66" charset="0"/>
              </a:rPr>
              <a:t>The </a:t>
            </a:r>
            <a:r>
              <a:rPr lang="en-US" sz="2400" b="1" dirty="0">
                <a:solidFill>
                  <a:srgbClr val="FF0000"/>
                </a:solidFill>
                <a:effectLst>
                  <a:outerShdw blurRad="38100" dist="38100" dir="2700000" algn="tl">
                    <a:srgbClr val="000000">
                      <a:alpha val="43137"/>
                    </a:srgbClr>
                  </a:outerShdw>
                </a:effectLst>
                <a:latin typeface="Comic Sans MS" panose="030F0702030302020204" pitchFamily="66" charset="0"/>
              </a:rPr>
              <a:t>last combat veteran was </a:t>
            </a:r>
            <a:r>
              <a:rPr lang="en-US" sz="2400" b="1" dirty="0" smtClean="0">
                <a:solidFill>
                  <a:srgbClr val="FF0000"/>
                </a:solidFill>
                <a:effectLst>
                  <a:outerShdw blurRad="38100" dist="38100" dir="2700000" algn="tl">
                    <a:srgbClr val="000000">
                      <a:alpha val="43137"/>
                    </a:srgbClr>
                  </a:outerShdw>
                </a:effectLst>
                <a:latin typeface="Comic Sans MS" panose="030F0702030302020204" pitchFamily="66" charset="0"/>
              </a:rPr>
              <a:t>Claude Choules</a:t>
            </a:r>
            <a:r>
              <a:rPr lang="en-US" sz="2400" b="1" dirty="0">
                <a:solidFill>
                  <a:srgbClr val="FF0000"/>
                </a:solidFill>
                <a:effectLst>
                  <a:outerShdw blurRad="38100" dist="38100" dir="2700000" algn="tl">
                    <a:srgbClr val="000000">
                      <a:alpha val="43137"/>
                    </a:srgbClr>
                  </a:outerShdw>
                </a:effectLst>
                <a:latin typeface="Comic Sans MS" panose="030F0702030302020204" pitchFamily="66" charset="0"/>
              </a:rPr>
              <a:t> who served in the British </a:t>
            </a:r>
            <a:r>
              <a:rPr lang="en-US" sz="2400" b="1" dirty="0" smtClean="0">
                <a:solidFill>
                  <a:srgbClr val="FF0000"/>
                </a:solidFill>
                <a:effectLst>
                  <a:outerShdw blurRad="38100" dist="38100" dir="2700000" algn="tl">
                    <a:srgbClr val="000000">
                      <a:alpha val="43137"/>
                    </a:srgbClr>
                  </a:outerShdw>
                </a:effectLst>
                <a:latin typeface="Comic Sans MS" panose="030F0702030302020204" pitchFamily="66" charset="0"/>
              </a:rPr>
              <a:t>Royal Navy</a:t>
            </a:r>
            <a:r>
              <a:rPr lang="en-US" sz="2400" b="1" dirty="0">
                <a:solidFill>
                  <a:srgbClr val="FF0000"/>
                </a:solidFill>
                <a:effectLst>
                  <a:outerShdw blurRad="38100" dist="38100" dir="2700000" algn="tl">
                    <a:srgbClr val="000000">
                      <a:alpha val="43137"/>
                    </a:srgbClr>
                  </a:outerShdw>
                </a:effectLst>
                <a:latin typeface="Comic Sans MS" panose="030F0702030302020204" pitchFamily="66" charset="0"/>
              </a:rPr>
              <a:t> </a:t>
            </a:r>
            <a:r>
              <a:rPr lang="en-US" sz="2400" b="1" dirty="0" smtClean="0">
                <a:solidFill>
                  <a:srgbClr val="FF0000"/>
                </a:solidFill>
                <a:effectLst>
                  <a:outerShdw blurRad="38100" dist="38100" dir="2700000" algn="tl">
                    <a:srgbClr val="000000">
                      <a:alpha val="43137"/>
                    </a:srgbClr>
                  </a:outerShdw>
                </a:effectLst>
                <a:latin typeface="Comic Sans MS" panose="030F0702030302020204" pitchFamily="66" charset="0"/>
              </a:rPr>
              <a:t>and </a:t>
            </a:r>
            <a:r>
              <a:rPr lang="en-US" sz="2400" b="1" dirty="0">
                <a:solidFill>
                  <a:srgbClr val="FF0000"/>
                </a:solidFill>
                <a:effectLst>
                  <a:outerShdw blurRad="38100" dist="38100" dir="2700000" algn="tl">
                    <a:srgbClr val="000000">
                      <a:alpha val="43137"/>
                    </a:srgbClr>
                  </a:outerShdw>
                </a:effectLst>
                <a:latin typeface="Comic Sans MS" panose="030F0702030302020204" pitchFamily="66" charset="0"/>
              </a:rPr>
              <a:t>died 5 May 2011, aged </a:t>
            </a:r>
            <a:r>
              <a:rPr lang="en-US" sz="2400" b="1" dirty="0" smtClean="0">
                <a:solidFill>
                  <a:srgbClr val="FF0000"/>
                </a:solidFill>
                <a:effectLst>
                  <a:outerShdw blurRad="38100" dist="38100" dir="2700000" algn="tl">
                    <a:srgbClr val="000000">
                      <a:alpha val="43137"/>
                    </a:srgbClr>
                  </a:outerShdw>
                </a:effectLst>
                <a:latin typeface="Comic Sans MS" panose="030F0702030302020204" pitchFamily="66" charset="0"/>
              </a:rPr>
              <a:t>110.  </a:t>
            </a:r>
          </a:p>
          <a:p>
            <a:r>
              <a:rPr lang="en-US" sz="2400" b="1" dirty="0" smtClean="0">
                <a:solidFill>
                  <a:srgbClr val="FF0000"/>
                </a:solidFill>
                <a:effectLst>
                  <a:outerShdw blurRad="38100" dist="38100" dir="2700000" algn="tl">
                    <a:srgbClr val="000000">
                      <a:alpha val="43137"/>
                    </a:srgbClr>
                  </a:outerShdw>
                </a:effectLst>
                <a:latin typeface="Comic Sans MS" panose="030F0702030302020204" pitchFamily="66" charset="0"/>
              </a:rPr>
              <a:t>The </a:t>
            </a:r>
            <a:r>
              <a:rPr lang="en-US" sz="2400" b="1" dirty="0">
                <a:solidFill>
                  <a:srgbClr val="FF0000"/>
                </a:solidFill>
                <a:effectLst>
                  <a:outerShdw blurRad="38100" dist="38100" dir="2700000" algn="tl">
                    <a:srgbClr val="000000">
                      <a:alpha val="43137"/>
                    </a:srgbClr>
                  </a:outerShdw>
                </a:effectLst>
                <a:latin typeface="Comic Sans MS" panose="030F0702030302020204" pitchFamily="66" charset="0"/>
              </a:rPr>
              <a:t>last veteran who served </a:t>
            </a:r>
            <a:r>
              <a:rPr lang="en-US" sz="2400" b="1" dirty="0" smtClean="0">
                <a:solidFill>
                  <a:srgbClr val="FF0000"/>
                </a:solidFill>
                <a:effectLst>
                  <a:outerShdw blurRad="38100" dist="38100" dir="2700000" algn="tl">
                    <a:srgbClr val="000000">
                      <a:alpha val="43137"/>
                    </a:srgbClr>
                  </a:outerShdw>
                </a:effectLst>
                <a:latin typeface="Comic Sans MS" panose="030F0702030302020204" pitchFamily="66" charset="0"/>
              </a:rPr>
              <a:t>in the trenches</a:t>
            </a:r>
            <a:r>
              <a:rPr lang="en-US" sz="2400" b="1" dirty="0">
                <a:solidFill>
                  <a:srgbClr val="FF0000"/>
                </a:solidFill>
                <a:effectLst>
                  <a:outerShdw blurRad="38100" dist="38100" dir="2700000" algn="tl">
                    <a:srgbClr val="000000">
                      <a:alpha val="43137"/>
                    </a:srgbClr>
                  </a:outerShdw>
                </a:effectLst>
                <a:latin typeface="Comic Sans MS" panose="030F0702030302020204" pitchFamily="66" charset="0"/>
              </a:rPr>
              <a:t> was </a:t>
            </a:r>
            <a:r>
              <a:rPr lang="en-US" sz="2400" b="1" dirty="0" smtClean="0">
                <a:solidFill>
                  <a:srgbClr val="FF0000"/>
                </a:solidFill>
                <a:effectLst>
                  <a:outerShdw blurRad="38100" dist="38100" dir="2700000" algn="tl">
                    <a:srgbClr val="000000">
                      <a:alpha val="43137"/>
                    </a:srgbClr>
                  </a:outerShdw>
                </a:effectLst>
                <a:latin typeface="Comic Sans MS" panose="030F0702030302020204" pitchFamily="66" charset="0"/>
              </a:rPr>
              <a:t>Harry Patch</a:t>
            </a:r>
            <a:r>
              <a:rPr lang="en-US" sz="2400" b="1" dirty="0">
                <a:solidFill>
                  <a:srgbClr val="FF0000"/>
                </a:solidFill>
                <a:effectLst>
                  <a:outerShdw blurRad="38100" dist="38100" dir="2700000" algn="tl">
                    <a:srgbClr val="000000">
                      <a:alpha val="43137"/>
                    </a:srgbClr>
                  </a:outerShdw>
                </a:effectLst>
                <a:latin typeface="Comic Sans MS" panose="030F0702030302020204" pitchFamily="66" charset="0"/>
              </a:rPr>
              <a:t> who died on 25 July 2009, aged 111. </a:t>
            </a:r>
            <a:endParaRPr lang="en-US" sz="2400" b="1" dirty="0" smtClean="0">
              <a:solidFill>
                <a:srgbClr val="FF0000"/>
              </a:solidFill>
              <a:effectLst>
                <a:outerShdw blurRad="38100" dist="38100" dir="2700000" algn="tl">
                  <a:srgbClr val="000000">
                    <a:alpha val="43137"/>
                  </a:srgbClr>
                </a:outerShdw>
              </a:effectLst>
              <a:latin typeface="Comic Sans MS" panose="030F0702030302020204" pitchFamily="66" charset="0"/>
            </a:endParaRPr>
          </a:p>
          <a:p>
            <a:r>
              <a:rPr lang="en-US" sz="2400" b="1" dirty="0" smtClean="0">
                <a:solidFill>
                  <a:srgbClr val="FF0000"/>
                </a:solidFill>
                <a:effectLst>
                  <a:outerShdw blurRad="38100" dist="38100" dir="2700000" algn="tl">
                    <a:srgbClr val="000000">
                      <a:alpha val="43137"/>
                    </a:srgbClr>
                  </a:outerShdw>
                </a:effectLst>
                <a:latin typeface="Comic Sans MS" panose="030F0702030302020204" pitchFamily="66" charset="0"/>
              </a:rPr>
              <a:t>The </a:t>
            </a:r>
            <a:r>
              <a:rPr lang="en-US" sz="2400" b="1" dirty="0">
                <a:solidFill>
                  <a:srgbClr val="FF0000"/>
                </a:solidFill>
                <a:effectLst>
                  <a:outerShdw blurRad="38100" dist="38100" dir="2700000" algn="tl">
                    <a:srgbClr val="000000">
                      <a:alpha val="43137"/>
                    </a:srgbClr>
                  </a:outerShdw>
                </a:effectLst>
                <a:latin typeface="Comic Sans MS" panose="030F0702030302020204" pitchFamily="66" charset="0"/>
              </a:rPr>
              <a:t>last </a:t>
            </a:r>
            <a:r>
              <a:rPr lang="en-US" sz="2400" b="1" dirty="0" smtClean="0">
                <a:solidFill>
                  <a:srgbClr val="FF0000"/>
                </a:solidFill>
                <a:effectLst>
                  <a:outerShdw blurRad="38100" dist="38100" dir="2700000" algn="tl">
                    <a:srgbClr val="000000">
                      <a:alpha val="43137"/>
                    </a:srgbClr>
                  </a:outerShdw>
                </a:effectLst>
                <a:latin typeface="Comic Sans MS" panose="030F0702030302020204" pitchFamily="66" charset="0"/>
              </a:rPr>
              <a:t>Central Powers veteran</a:t>
            </a:r>
            <a:r>
              <a:rPr lang="en-US" sz="2400" b="1" dirty="0">
                <a:solidFill>
                  <a:srgbClr val="FF0000"/>
                </a:solidFill>
                <a:effectLst>
                  <a:outerShdw blurRad="38100" dist="38100" dir="2700000" algn="tl">
                    <a:srgbClr val="000000">
                      <a:alpha val="43137"/>
                    </a:srgbClr>
                  </a:outerShdw>
                </a:effectLst>
                <a:latin typeface="Comic Sans MS" panose="030F0702030302020204" pitchFamily="66" charset="0"/>
              </a:rPr>
              <a:t>, </a:t>
            </a:r>
            <a:r>
              <a:rPr lang="en-US" sz="2400" b="1" dirty="0" smtClean="0">
                <a:solidFill>
                  <a:srgbClr val="FF0000"/>
                </a:solidFill>
                <a:effectLst>
                  <a:outerShdw blurRad="38100" dist="38100" dir="2700000" algn="tl">
                    <a:srgbClr val="000000">
                      <a:alpha val="43137"/>
                    </a:srgbClr>
                  </a:outerShdw>
                </a:effectLst>
                <a:latin typeface="Comic Sans MS" panose="030F0702030302020204" pitchFamily="66" charset="0"/>
              </a:rPr>
              <a:t>Franz Kunzler</a:t>
            </a:r>
            <a:r>
              <a:rPr lang="en-US" sz="2400" b="1" dirty="0">
                <a:solidFill>
                  <a:srgbClr val="FF0000"/>
                </a:solidFill>
                <a:effectLst>
                  <a:outerShdw blurRad="38100" dist="38100" dir="2700000" algn="tl">
                    <a:srgbClr val="000000">
                      <a:alpha val="43137"/>
                    </a:srgbClr>
                  </a:outerShdw>
                </a:effectLst>
                <a:latin typeface="Comic Sans MS" panose="030F0702030302020204" pitchFamily="66" charset="0"/>
              </a:rPr>
              <a:t> of </a:t>
            </a:r>
            <a:r>
              <a:rPr lang="en-US" sz="2400" b="1" dirty="0" smtClean="0">
                <a:solidFill>
                  <a:srgbClr val="FF0000"/>
                </a:solidFill>
                <a:effectLst>
                  <a:outerShdw blurRad="38100" dist="38100" dir="2700000" algn="tl">
                    <a:srgbClr val="000000">
                      <a:alpha val="43137"/>
                    </a:srgbClr>
                  </a:outerShdw>
                </a:effectLst>
                <a:latin typeface="Comic Sans MS" panose="030F0702030302020204" pitchFamily="66" charset="0"/>
              </a:rPr>
              <a:t>Austria Hungary, </a:t>
            </a:r>
            <a:r>
              <a:rPr lang="en-US" sz="2400" b="1" dirty="0">
                <a:solidFill>
                  <a:srgbClr val="FF0000"/>
                </a:solidFill>
                <a:effectLst>
                  <a:outerShdw blurRad="38100" dist="38100" dir="2700000" algn="tl">
                    <a:srgbClr val="000000">
                      <a:alpha val="43137"/>
                    </a:srgbClr>
                  </a:outerShdw>
                </a:effectLst>
                <a:latin typeface="Comic Sans MS" panose="030F0702030302020204" pitchFamily="66" charset="0"/>
              </a:rPr>
              <a:t>died on 27 May 2008 at the age of 107</a:t>
            </a:r>
            <a:r>
              <a:rPr lang="en-US" sz="2400" b="1" dirty="0" smtClean="0">
                <a:solidFill>
                  <a:srgbClr val="FF0000"/>
                </a:solidFill>
                <a:effectLst>
                  <a:outerShdw blurRad="38100" dist="38100" dir="2700000" algn="tl">
                    <a:srgbClr val="000000">
                      <a:alpha val="43137"/>
                    </a:srgbClr>
                  </a:outerShdw>
                </a:effectLst>
                <a:latin typeface="Comic Sans MS" panose="030F0702030302020204" pitchFamily="66" charset="0"/>
              </a:rPr>
              <a:t>.</a:t>
            </a:r>
          </a:p>
          <a:p>
            <a:r>
              <a:rPr lang="en-US" sz="2400" b="1" dirty="0" smtClean="0">
                <a:solidFill>
                  <a:srgbClr val="FF0000"/>
                </a:solidFill>
                <a:effectLst>
                  <a:outerShdw blurRad="38100" dist="38100" dir="2700000" algn="tl">
                    <a:srgbClr val="000000">
                      <a:alpha val="43137"/>
                    </a:srgbClr>
                  </a:outerShdw>
                </a:effectLst>
                <a:latin typeface="Comic Sans MS" panose="030F0702030302020204" pitchFamily="66" charset="0"/>
              </a:rPr>
              <a:t>The </a:t>
            </a:r>
            <a:r>
              <a:rPr lang="en-US" sz="2400" b="1" dirty="0">
                <a:solidFill>
                  <a:srgbClr val="FF0000"/>
                </a:solidFill>
                <a:effectLst>
                  <a:outerShdw blurRad="38100" dist="38100" dir="2700000" algn="tl">
                    <a:srgbClr val="000000">
                      <a:alpha val="43137"/>
                    </a:srgbClr>
                  </a:outerShdw>
                </a:effectLst>
                <a:latin typeface="Comic Sans MS" panose="030F0702030302020204" pitchFamily="66" charset="0"/>
              </a:rPr>
              <a:t>l</a:t>
            </a:r>
            <a:r>
              <a:rPr lang="en-US" sz="2400" b="1" dirty="0" smtClean="0">
                <a:solidFill>
                  <a:srgbClr val="FF0000"/>
                </a:solidFill>
                <a:effectLst>
                  <a:outerShdw blurRad="38100" dist="38100" dir="2700000" algn="tl">
                    <a:srgbClr val="000000">
                      <a:alpha val="43137"/>
                    </a:srgbClr>
                  </a:outerShdw>
                </a:effectLst>
                <a:latin typeface="Comic Sans MS" panose="030F0702030302020204" pitchFamily="66" charset="0"/>
              </a:rPr>
              <a:t>ast US veteran was Frank Buckles died 28 February 2011 age 110</a:t>
            </a:r>
          </a:p>
          <a:p>
            <a:pPr algn="ctr"/>
            <a:r>
              <a:rPr lang="en-US" sz="2400" b="1" dirty="0" smtClean="0">
                <a:solidFill>
                  <a:srgbClr val="FF0000"/>
                </a:solidFill>
                <a:effectLst>
                  <a:outerShdw blurRad="38100" dist="38100" dir="2700000" algn="tl">
                    <a:srgbClr val="000000">
                      <a:alpha val="43137"/>
                    </a:srgbClr>
                  </a:outerShdw>
                </a:effectLst>
                <a:latin typeface="Comic Sans MS" panose="030F0702030302020204" pitchFamily="66" charset="0"/>
              </a:rPr>
              <a:t>There are no veterans of WWI left.</a:t>
            </a:r>
            <a:endParaRPr lang="en-US" sz="2400" b="1" dirty="0">
              <a:solidFill>
                <a:srgbClr val="FF0000"/>
              </a:solidFill>
              <a:effectLst>
                <a:outerShdw blurRad="38100" dist="38100" dir="2700000" algn="tl">
                  <a:srgbClr val="000000">
                    <a:alpha val="43137"/>
                  </a:srgbClr>
                </a:outerShdw>
              </a:effectLst>
              <a:latin typeface="Comic Sans MS" panose="030F0702030302020204" pitchFamily="66" charset="0"/>
            </a:endParaRPr>
          </a:p>
        </p:txBody>
      </p:sp>
    </p:spTree>
    <p:extLst>
      <p:ext uri="{BB962C8B-B14F-4D97-AF65-F5344CB8AC3E}">
        <p14:creationId xmlns:p14="http://schemas.microsoft.com/office/powerpoint/2010/main" val="15691476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fade">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2">
                                            <p:txEl>
                                              <p:pRg st="1" end="1"/>
                                            </p:txEl>
                                          </p:spTgt>
                                        </p:tgtEl>
                                        <p:attrNameLst>
                                          <p:attrName>style.visibility</p:attrName>
                                        </p:attrNameLst>
                                      </p:cBhvr>
                                      <p:to>
                                        <p:strVal val="visible"/>
                                      </p:to>
                                    </p:set>
                                    <p:animEffect transition="in" filter="fade">
                                      <p:cBhvr>
                                        <p:cTn id="12" dur="500"/>
                                        <p:tgtEl>
                                          <p:spTgt spid="2">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2">
                                            <p:txEl>
                                              <p:pRg st="2" end="2"/>
                                            </p:txEl>
                                          </p:spTgt>
                                        </p:tgtEl>
                                        <p:attrNameLst>
                                          <p:attrName>style.visibility</p:attrName>
                                        </p:attrNameLst>
                                      </p:cBhvr>
                                      <p:to>
                                        <p:strVal val="visible"/>
                                      </p:to>
                                    </p:set>
                                    <p:animEffect transition="in" filter="fade">
                                      <p:cBhvr>
                                        <p:cTn id="17" dur="500"/>
                                        <p:tgtEl>
                                          <p:spTgt spid="2">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2">
                                            <p:txEl>
                                              <p:pRg st="3" end="3"/>
                                            </p:txEl>
                                          </p:spTgt>
                                        </p:tgtEl>
                                        <p:attrNameLst>
                                          <p:attrName>style.visibility</p:attrName>
                                        </p:attrNameLst>
                                      </p:cBhvr>
                                      <p:to>
                                        <p:strVal val="visible"/>
                                      </p:to>
                                    </p:set>
                                    <p:animEffect transition="in" filter="fade">
                                      <p:cBhvr>
                                        <p:cTn id="22" dur="500"/>
                                        <p:tgtEl>
                                          <p:spTgt spid="2">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2">
                                            <p:txEl>
                                              <p:pRg st="4" end="4"/>
                                            </p:txEl>
                                          </p:spTgt>
                                        </p:tgtEl>
                                        <p:attrNameLst>
                                          <p:attrName>style.visibility</p:attrName>
                                        </p:attrNameLst>
                                      </p:cBhvr>
                                      <p:to>
                                        <p:strVal val="visible"/>
                                      </p:to>
                                    </p:set>
                                    <p:animEffect transition="in" filter="fade">
                                      <p:cBhvr>
                                        <p:cTn id="27" dur="500"/>
                                        <p:tgtEl>
                                          <p:spTgt spid="2">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2">
                                            <p:txEl>
                                              <p:pRg st="5" end="5"/>
                                            </p:txEl>
                                          </p:spTgt>
                                        </p:tgtEl>
                                        <p:attrNameLst>
                                          <p:attrName>style.visibility</p:attrName>
                                        </p:attrNameLst>
                                      </p:cBhvr>
                                      <p:to>
                                        <p:strVal val="visible"/>
                                      </p:to>
                                    </p:set>
                                    <p:animEffect transition="in" filter="fade">
                                      <p:cBhvr>
                                        <p:cTn id="32"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Content Placeholder 1"/>
          <p:cNvSpPr>
            <a:spLocks noGrp="1"/>
          </p:cNvSpPr>
          <p:nvPr>
            <p:ph/>
          </p:nvPr>
        </p:nvSpPr>
        <p:spPr/>
        <p:txBody>
          <a:bodyPr/>
          <a:lstStyle/>
          <a:p>
            <a:pPr marL="0" indent="0" algn="ctr">
              <a:buNone/>
            </a:pPr>
            <a:r>
              <a:rPr lang="en-US" sz="2800" b="1" dirty="0" smtClean="0">
                <a:latin typeface="Comic Sans MS" panose="030F0702030302020204" pitchFamily="66" charset="0"/>
              </a:rPr>
              <a:t>EASTERN FRONT</a:t>
            </a:r>
          </a:p>
          <a:p>
            <a:r>
              <a:rPr lang="en-US" sz="2800" b="1" dirty="0" smtClean="0">
                <a:latin typeface="Comic Sans MS" panose="030F0702030302020204" pitchFamily="66" charset="0"/>
              </a:rPr>
              <a:t>In Russia things were falling apart.  </a:t>
            </a:r>
          </a:p>
          <a:p>
            <a:r>
              <a:rPr lang="en-US" sz="2800" b="1" dirty="0" smtClean="0">
                <a:latin typeface="Comic Sans MS" panose="030F0702030302020204" pitchFamily="66" charset="0"/>
              </a:rPr>
              <a:t>Russians struggling with:</a:t>
            </a:r>
          </a:p>
          <a:p>
            <a:pPr lvl="1"/>
            <a:r>
              <a:rPr lang="en-US" b="1" dirty="0" smtClean="0">
                <a:latin typeface="Comic Sans MS" panose="030F0702030302020204" pitchFamily="66" charset="0"/>
              </a:rPr>
              <a:t>Shortages of everything</a:t>
            </a:r>
          </a:p>
          <a:p>
            <a:pPr lvl="1"/>
            <a:r>
              <a:rPr lang="en-US" b="1" dirty="0" smtClean="0">
                <a:latin typeface="Comic Sans MS" panose="030F0702030302020204" pitchFamily="66" charset="0"/>
              </a:rPr>
              <a:t>Failures in the war</a:t>
            </a:r>
          </a:p>
          <a:p>
            <a:r>
              <a:rPr lang="en-US" sz="2800" b="1" dirty="0" smtClean="0">
                <a:latin typeface="Comic Sans MS" panose="030F0702030302020204" pitchFamily="66" charset="0"/>
              </a:rPr>
              <a:t>Tsar was absolutist so he was blamed.</a:t>
            </a:r>
          </a:p>
          <a:p>
            <a:r>
              <a:rPr lang="en-US" sz="2800" b="1" dirty="0" smtClean="0">
                <a:latin typeface="Comic Sans MS" panose="030F0702030302020204" pitchFamily="66" charset="0"/>
              </a:rPr>
              <a:t>Germany desperate to end war.</a:t>
            </a:r>
          </a:p>
          <a:p>
            <a:r>
              <a:rPr lang="en-US" sz="2800" b="1" dirty="0" smtClean="0">
                <a:latin typeface="Comic Sans MS" panose="030F0702030302020204" pitchFamily="66" charset="0"/>
              </a:rPr>
              <a:t>Transports </a:t>
            </a:r>
            <a:r>
              <a:rPr lang="en-US" sz="2800" b="1" dirty="0" smtClean="0">
                <a:latin typeface="Comic Sans MS" panose="030F0702030302020204" pitchFamily="66" charset="0"/>
              </a:rPr>
              <a:t>a revolutionary </a:t>
            </a:r>
            <a:r>
              <a:rPr lang="en-US" sz="2800" b="1" dirty="0" smtClean="0">
                <a:latin typeface="Comic Sans MS" panose="030F0702030302020204" pitchFamily="66" charset="0"/>
              </a:rPr>
              <a:t>into Russia to overthrow Tsar and make peace…LENIN!</a:t>
            </a:r>
          </a:p>
          <a:p>
            <a:r>
              <a:rPr lang="en-US" sz="2800" b="1" dirty="0" smtClean="0">
                <a:latin typeface="Comic Sans MS" panose="030F0702030302020204" pitchFamily="66" charset="0"/>
              </a:rPr>
              <a:t>It works – Treaty of Brest </a:t>
            </a:r>
            <a:r>
              <a:rPr lang="en-US" sz="2800" b="1" dirty="0" err="1" smtClean="0">
                <a:latin typeface="Comic Sans MS" panose="030F0702030302020204" pitchFamily="66" charset="0"/>
              </a:rPr>
              <a:t>Litovsk</a:t>
            </a:r>
            <a:endParaRPr lang="en-US" sz="2800" b="1" dirty="0" smtClean="0">
              <a:latin typeface="Comic Sans MS" panose="030F0702030302020204" pitchFamily="66" charset="0"/>
            </a:endParaRPr>
          </a:p>
          <a:p>
            <a:pPr marL="0" indent="0">
              <a:buNone/>
            </a:pPr>
            <a:endParaRPr lang="en-US" sz="2800" b="1" dirty="0" smtClean="0">
              <a:latin typeface="Comic Sans MS" panose="030F0702030302020204" pitchFamily="66" charset="0"/>
            </a:endParaRPr>
          </a:p>
          <a:p>
            <a:pPr lvl="1"/>
            <a:endParaRPr lang="en-US" dirty="0"/>
          </a:p>
        </p:txBody>
      </p:sp>
    </p:spTree>
    <p:extLst>
      <p:ext uri="{BB962C8B-B14F-4D97-AF65-F5344CB8AC3E}">
        <p14:creationId xmlns:p14="http://schemas.microsoft.com/office/powerpoint/2010/main" val="37999047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8" end="8"/>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5650" name="Rectangle 2"/>
          <p:cNvSpPr>
            <a:spLocks noGrp="1" noChangeArrowheads="1"/>
          </p:cNvSpPr>
          <p:nvPr>
            <p:ph type="ctrTitle"/>
          </p:nvPr>
        </p:nvSpPr>
        <p:spPr>
          <a:xfrm>
            <a:off x="4267200" y="0"/>
            <a:ext cx="4648200" cy="6781800"/>
          </a:xfrm>
          <a:effectLst>
            <a:outerShdw dist="35921" dir="2700000" algn="ctr" rotWithShape="0">
              <a:srgbClr val="333399">
                <a:alpha val="50000"/>
              </a:srgbClr>
            </a:outerShdw>
          </a:effectLst>
        </p:spPr>
        <p:txBody>
          <a:bodyPr anchor="t"/>
          <a:lstStyle/>
          <a:p>
            <a:r>
              <a:rPr lang="en-US" sz="2800" dirty="0">
                <a:latin typeface="Lombardic Narrow" pitchFamily="2" charset="0"/>
              </a:rPr>
              <a:t/>
            </a:r>
            <a:br>
              <a:rPr lang="en-US" sz="2800" dirty="0">
                <a:latin typeface="Lombardic Narrow" pitchFamily="2" charset="0"/>
              </a:rPr>
            </a:br>
            <a:r>
              <a:rPr lang="en-US" sz="9800" dirty="0">
                <a:solidFill>
                  <a:srgbClr val="333399"/>
                </a:solidFill>
                <a:latin typeface="Lombardic Narrow" pitchFamily="2" charset="0"/>
              </a:rPr>
              <a:t>America</a:t>
            </a:r>
            <a:br>
              <a:rPr lang="en-US" sz="9800" dirty="0">
                <a:solidFill>
                  <a:srgbClr val="333399"/>
                </a:solidFill>
                <a:latin typeface="Lombardic Narrow" pitchFamily="2" charset="0"/>
              </a:rPr>
            </a:br>
            <a:r>
              <a:rPr lang="en-US" sz="9800" dirty="0">
                <a:solidFill>
                  <a:srgbClr val="333399"/>
                </a:solidFill>
                <a:latin typeface="Lombardic Narrow" pitchFamily="2" charset="0"/>
              </a:rPr>
              <a:t>Joins</a:t>
            </a:r>
            <a:br>
              <a:rPr lang="en-US" sz="9800" dirty="0">
                <a:solidFill>
                  <a:srgbClr val="333399"/>
                </a:solidFill>
                <a:latin typeface="Lombardic Narrow" pitchFamily="2" charset="0"/>
              </a:rPr>
            </a:br>
            <a:r>
              <a:rPr lang="en-US" sz="9800" dirty="0">
                <a:solidFill>
                  <a:srgbClr val="333399"/>
                </a:solidFill>
                <a:latin typeface="Lombardic Narrow" pitchFamily="2" charset="0"/>
              </a:rPr>
              <a:t>the</a:t>
            </a:r>
            <a:br>
              <a:rPr lang="en-US" sz="9800" dirty="0">
                <a:solidFill>
                  <a:srgbClr val="333399"/>
                </a:solidFill>
                <a:latin typeface="Lombardic Narrow" pitchFamily="2" charset="0"/>
              </a:rPr>
            </a:br>
            <a:r>
              <a:rPr lang="en-US" sz="9800" dirty="0">
                <a:solidFill>
                  <a:srgbClr val="333399"/>
                </a:solidFill>
                <a:latin typeface="Lombardic Narrow" pitchFamily="2" charset="0"/>
              </a:rPr>
              <a:t>Allies</a:t>
            </a:r>
            <a:endParaRPr lang="en-US" sz="12100" dirty="0">
              <a:solidFill>
                <a:srgbClr val="664400"/>
              </a:solidFill>
              <a:latin typeface="Lombardic Narrow" pitchFamily="2" charset="0"/>
            </a:endParaRPr>
          </a:p>
        </p:txBody>
      </p:sp>
    </p:spTree>
  </p:cSld>
  <p:clrMapOvr>
    <a:masterClrMapping/>
  </p:clrMapOvr>
  <p:timing>
    <p:tnLst>
      <p:par>
        <p:cTn id="1" dur="indefinite" restart="never" nodeType="tmRoot"/>
      </p:par>
    </p:tn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1618" name="Text Box 2"/>
          <p:cNvSpPr txBox="1">
            <a:spLocks noChangeArrowheads="1"/>
          </p:cNvSpPr>
          <p:nvPr/>
        </p:nvSpPr>
        <p:spPr bwMode="auto">
          <a:xfrm>
            <a:off x="3657600" y="441325"/>
            <a:ext cx="5257800" cy="1311275"/>
          </a:xfrm>
          <a:prstGeom prst="rect">
            <a:avLst/>
          </a:prstGeom>
          <a:noFill/>
          <a:ln w="9525">
            <a:noFill/>
            <a:miter lim="800000"/>
            <a:headEnd/>
            <a:tailEnd/>
          </a:ln>
          <a:effectLst>
            <a:outerShdw dist="35921" dir="2700000" algn="ctr" rotWithShape="0">
              <a:srgbClr val="000066"/>
            </a:outerShdw>
          </a:effectLst>
        </p:spPr>
        <p:txBody>
          <a:bodyPr>
            <a:spAutoFit/>
          </a:bodyPr>
          <a:lstStyle/>
          <a:p>
            <a:pPr algn="ctr">
              <a:spcBef>
                <a:spcPct val="50000"/>
              </a:spcBef>
            </a:pPr>
            <a:r>
              <a:rPr lang="en-US" sz="4000" b="1" dirty="0">
                <a:solidFill>
                  <a:srgbClr val="996600"/>
                </a:solidFill>
                <a:latin typeface="Comic Sans MS" pitchFamily="66" charset="0"/>
              </a:rPr>
              <a:t>The Sinking </a:t>
            </a:r>
            <a:br>
              <a:rPr lang="en-US" sz="4000" b="1" dirty="0">
                <a:solidFill>
                  <a:srgbClr val="996600"/>
                </a:solidFill>
                <a:latin typeface="Comic Sans MS" pitchFamily="66" charset="0"/>
              </a:rPr>
            </a:br>
            <a:r>
              <a:rPr lang="en-US" sz="4000" b="1" dirty="0">
                <a:solidFill>
                  <a:srgbClr val="996600"/>
                </a:solidFill>
                <a:latin typeface="Comic Sans MS" pitchFamily="66" charset="0"/>
              </a:rPr>
              <a:t>of the Lusitania</a:t>
            </a:r>
          </a:p>
        </p:txBody>
      </p:sp>
      <p:pic>
        <p:nvPicPr>
          <p:cNvPr id="111628" name="Picture 12" descr="Cunard Poster - Ship Warning"/>
          <p:cNvPicPr>
            <a:picLocks noGrp="1" noChangeAspect="1" noChangeArrowheads="1"/>
          </p:cNvPicPr>
          <p:nvPr>
            <p:ph sz="half" idx="1"/>
          </p:nvPr>
        </p:nvPicPr>
        <p:blipFill>
          <a:blip r:embed="rId3" cstate="print">
            <a:lum contrast="6000"/>
          </a:blip>
          <a:srcRect/>
          <a:stretch>
            <a:fillRect/>
          </a:stretch>
        </p:blipFill>
        <p:spPr>
          <a:xfrm>
            <a:off x="1295400" y="228600"/>
            <a:ext cx="2254250" cy="6324600"/>
          </a:xfrm>
          <a:noFill/>
          <a:ln/>
        </p:spPr>
      </p:pic>
      <p:pic>
        <p:nvPicPr>
          <p:cNvPr id="111634" name="Picture 18" descr="Lusitania-NY Times front page"/>
          <p:cNvPicPr>
            <a:picLocks noGrp="1" noChangeAspect="1" noChangeArrowheads="1"/>
          </p:cNvPicPr>
          <p:nvPr>
            <p:ph sz="half" idx="2"/>
          </p:nvPr>
        </p:nvPicPr>
        <p:blipFill>
          <a:blip r:embed="rId4" cstate="print">
            <a:lum contrast="18000"/>
          </a:blip>
          <a:srcRect/>
          <a:stretch>
            <a:fillRect/>
          </a:stretch>
        </p:blipFill>
        <p:spPr>
          <a:xfrm>
            <a:off x="3657600" y="2209800"/>
            <a:ext cx="5181600" cy="3430588"/>
          </a:xfrm>
          <a:noFill/>
          <a:ln w="9525" cap="flat">
            <a:solidFill>
              <a:srgbClr val="664400"/>
            </a:solidFill>
            <a:headEnd w="med" len="med"/>
            <a:tailEnd w="med" len="me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11634"/>
                                        </p:tgtEl>
                                        <p:attrNameLst>
                                          <p:attrName>style.visibility</p:attrName>
                                        </p:attrNameLst>
                                      </p:cBhvr>
                                      <p:to>
                                        <p:strVal val="visible"/>
                                      </p:to>
                                    </p:set>
                                    <p:animEffect transition="in" filter="fade">
                                      <p:cBhvr>
                                        <p:cTn id="7" dur="2000"/>
                                        <p:tgtEl>
                                          <p:spTgt spid="111634"/>
                                        </p:tgtEl>
                                      </p:cBhvr>
                                    </p:animEffect>
                                  </p:childTnLst>
                                  <p:subTnLst>
                                    <p:audio>
                                      <p:cMediaNode>
                                        <p:cTn display="0" masterRel="sameClick">
                                          <p:stCondLst>
                                            <p:cond evt="begin" delay="0">
                                              <p:tn val="5"/>
                                            </p:cond>
                                          </p:stCondLst>
                                          <p:endCondLst>
                                            <p:cond evt="onStopAudio" delay="0">
                                              <p:tgtEl>
                                                <p:sldTgt/>
                                              </p:tgtEl>
                                            </p:cond>
                                          </p:endCondLst>
                                        </p:cTn>
                                        <p:tgtEl>
                                          <p:sndTgt r:embed="rId2" name="nautical023[1].wav"/>
                                        </p:tgtEl>
                                      </p:cMediaNode>
                                    </p:audio>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Text Box 2"/>
          <p:cNvSpPr txBox="1">
            <a:spLocks noChangeArrowheads="1"/>
          </p:cNvSpPr>
          <p:nvPr/>
        </p:nvSpPr>
        <p:spPr bwMode="auto">
          <a:xfrm>
            <a:off x="1524000" y="152400"/>
            <a:ext cx="7620000" cy="701675"/>
          </a:xfrm>
          <a:prstGeom prst="rect">
            <a:avLst/>
          </a:prstGeom>
          <a:noFill/>
          <a:ln w="9525">
            <a:noFill/>
            <a:miter lim="800000"/>
            <a:headEnd/>
            <a:tailEnd/>
          </a:ln>
          <a:effectLst>
            <a:outerShdw dist="35921" dir="2700000" algn="ctr" rotWithShape="0">
              <a:srgbClr val="000066"/>
            </a:outerShdw>
          </a:effectLst>
        </p:spPr>
        <p:txBody>
          <a:bodyPr>
            <a:spAutoFit/>
          </a:bodyPr>
          <a:lstStyle/>
          <a:p>
            <a:pPr algn="ctr">
              <a:spcBef>
                <a:spcPct val="50000"/>
              </a:spcBef>
            </a:pPr>
            <a:r>
              <a:rPr lang="en-US" sz="4000" b="1" dirty="0">
                <a:solidFill>
                  <a:srgbClr val="996600"/>
                </a:solidFill>
                <a:latin typeface="Comic Sans MS" pitchFamily="66" charset="0"/>
              </a:rPr>
              <a:t>The Zimmerman Telegram</a:t>
            </a:r>
          </a:p>
        </p:txBody>
      </p:sp>
      <p:pic>
        <p:nvPicPr>
          <p:cNvPr id="123911" name="Picture 7" descr="Zimmerman Telegram"/>
          <p:cNvPicPr>
            <a:picLocks noGrp="1" noChangeAspect="1" noChangeArrowheads="1"/>
          </p:cNvPicPr>
          <p:nvPr>
            <p:ph/>
          </p:nvPr>
        </p:nvPicPr>
        <p:blipFill>
          <a:blip r:embed="rId2" cstate="print">
            <a:lum contrast="12000"/>
          </a:blip>
          <a:srcRect t="8220"/>
          <a:stretch>
            <a:fillRect/>
          </a:stretch>
        </p:blipFill>
        <p:spPr>
          <a:xfrm>
            <a:off x="2590800" y="914400"/>
            <a:ext cx="5272088" cy="5715000"/>
          </a:xfrm>
          <a:noFill/>
          <a:ln w="9525" cap="flat">
            <a:solidFill>
              <a:srgbClr val="664400"/>
            </a:solidFill>
            <a:headEnd w="med" len="med"/>
            <a:tailEnd w="med" len="med"/>
          </a:ln>
        </p:spPr>
      </p:pic>
    </p:spTree>
  </p:cSld>
  <p:clrMapOvr>
    <a:masterClrMapping/>
  </p:clrMapOvr>
  <p:timing>
    <p:tnLst>
      <p:par>
        <p:cTn id="1" dur="indefinite" restart="never" nodeType="tmRoot"/>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15394" name="Picture 2"/>
          <p:cNvPicPr>
            <a:picLocks noGrp="1" noChangeAspect="1" noChangeArrowheads="1"/>
          </p:cNvPicPr>
          <p:nvPr>
            <p:ph/>
          </p:nvPr>
        </p:nvPicPr>
        <p:blipFill>
          <a:blip r:embed="rId2" cstate="print"/>
          <a:srcRect/>
          <a:stretch>
            <a:fillRect/>
          </a:stretch>
        </p:blipFill>
        <p:spPr bwMode="auto">
          <a:xfrm>
            <a:off x="0" y="57150"/>
            <a:ext cx="9067800" cy="6800850"/>
          </a:xfrm>
          <a:prstGeom prst="rect">
            <a:avLst/>
          </a:prstGeom>
          <a:noFill/>
          <a:ln w="9525">
            <a:noFill/>
            <a:miter lim="800000"/>
            <a:headEnd/>
            <a:tailEnd/>
          </a:ln>
          <a:effectLst/>
        </p:spPr>
      </p:pic>
    </p:spTree>
  </p:cSld>
  <p:clrMapOvr>
    <a:masterClrMapping/>
  </p:clrMapOvr>
  <p:timing>
    <p:tnLst>
      <p:par>
        <p:cTn id="1" dur="indefinite" restart="never" nodeType="tmRoot"/>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0290" name="Text Box 2"/>
          <p:cNvSpPr txBox="1">
            <a:spLocks noChangeArrowheads="1"/>
          </p:cNvSpPr>
          <p:nvPr/>
        </p:nvSpPr>
        <p:spPr bwMode="auto">
          <a:xfrm>
            <a:off x="1447800" y="3216275"/>
            <a:ext cx="3657600" cy="1431925"/>
          </a:xfrm>
          <a:prstGeom prst="rect">
            <a:avLst/>
          </a:prstGeom>
          <a:noFill/>
          <a:ln w="9525">
            <a:noFill/>
            <a:miter lim="800000"/>
            <a:headEnd/>
            <a:tailEnd/>
          </a:ln>
          <a:effectLst>
            <a:outerShdw dist="35921" dir="2700000" algn="ctr" rotWithShape="0">
              <a:srgbClr val="000066"/>
            </a:outerShdw>
          </a:effectLst>
        </p:spPr>
        <p:txBody>
          <a:bodyPr>
            <a:spAutoFit/>
          </a:bodyPr>
          <a:lstStyle/>
          <a:p>
            <a:pPr algn="ctr">
              <a:spcBef>
                <a:spcPct val="50000"/>
              </a:spcBef>
            </a:pPr>
            <a:r>
              <a:rPr lang="en-US" sz="4400" b="1" dirty="0">
                <a:solidFill>
                  <a:srgbClr val="996600"/>
                </a:solidFill>
                <a:latin typeface="Comic Sans MS" pitchFamily="66" charset="0"/>
              </a:rPr>
              <a:t>The Yanks</a:t>
            </a:r>
            <a:br>
              <a:rPr lang="en-US" sz="4400" b="1" dirty="0">
                <a:solidFill>
                  <a:srgbClr val="996600"/>
                </a:solidFill>
                <a:latin typeface="Comic Sans MS" pitchFamily="66" charset="0"/>
              </a:rPr>
            </a:br>
            <a:r>
              <a:rPr lang="en-US" sz="4400" b="1" dirty="0">
                <a:solidFill>
                  <a:srgbClr val="996600"/>
                </a:solidFill>
                <a:latin typeface="Comic Sans MS" pitchFamily="66" charset="0"/>
              </a:rPr>
              <a:t>Are Coming!</a:t>
            </a:r>
          </a:p>
        </p:txBody>
      </p:sp>
      <p:pic>
        <p:nvPicPr>
          <p:cNvPr id="140291" name="Picture 3" descr="poster-Pershing's Crusaders"/>
          <p:cNvPicPr>
            <a:picLocks noGrp="1" noChangeAspect="1" noChangeArrowheads="1"/>
          </p:cNvPicPr>
          <p:nvPr>
            <p:ph sz="half" idx="2"/>
          </p:nvPr>
        </p:nvPicPr>
        <p:blipFill>
          <a:blip r:embed="rId2" cstate="print">
            <a:lum bright="-6000" contrast="6000"/>
          </a:blip>
          <a:srcRect l="2214" t="1450" r="2583" b="2899"/>
          <a:stretch>
            <a:fillRect/>
          </a:stretch>
        </p:blipFill>
        <p:spPr>
          <a:xfrm>
            <a:off x="5373688" y="2057400"/>
            <a:ext cx="2978150" cy="4572000"/>
          </a:xfrm>
          <a:noFill/>
          <a:ln w="9525" cap="flat">
            <a:solidFill>
              <a:srgbClr val="664400"/>
            </a:solidFill>
            <a:headEnd w="med" len="med"/>
            <a:tailEnd w="med" len="med"/>
          </a:ln>
        </p:spPr>
      </p:pic>
      <p:pic>
        <p:nvPicPr>
          <p:cNvPr id="140292" name="Picture 4" descr="NYTimes-US declares war"/>
          <p:cNvPicPr>
            <a:picLocks noGrp="1" noChangeAspect="1" noChangeArrowheads="1"/>
          </p:cNvPicPr>
          <p:nvPr>
            <p:ph sz="half" idx="1"/>
          </p:nvPr>
        </p:nvPicPr>
        <p:blipFill>
          <a:blip r:embed="rId3" cstate="print">
            <a:lum contrast="12000"/>
          </a:blip>
          <a:srcRect l="999"/>
          <a:stretch>
            <a:fillRect/>
          </a:stretch>
        </p:blipFill>
        <p:spPr>
          <a:xfrm>
            <a:off x="1600200" y="228600"/>
            <a:ext cx="7239000" cy="1631950"/>
          </a:xfrm>
          <a:noFill/>
          <a:ln w="9525" cap="flat">
            <a:solidFill>
              <a:srgbClr val="664400"/>
            </a:solidFill>
            <a:headEnd w="med" len="med"/>
            <a:tailEnd w="med" len="med"/>
          </a:ln>
        </p:spPr>
      </p:pic>
      <p:sp>
        <p:nvSpPr>
          <p:cNvPr id="2" name="Rectangle 1"/>
          <p:cNvSpPr/>
          <p:nvPr/>
        </p:nvSpPr>
        <p:spPr>
          <a:xfrm>
            <a:off x="4444401" y="3198168"/>
            <a:ext cx="255198" cy="461665"/>
          </a:xfrm>
          <a:prstGeom prst="rect">
            <a:avLst/>
          </a:prstGeom>
        </p:spPr>
        <p:txBody>
          <a:bodyPr wrap="none">
            <a:spAutoFit/>
          </a:bodyPr>
          <a:lstStyle/>
          <a:p>
            <a:r>
              <a:rPr lang="en-US" dirty="0"/>
              <a:t> </a:t>
            </a:r>
          </a:p>
        </p:txBody>
      </p:sp>
      <p:sp>
        <p:nvSpPr>
          <p:cNvPr id="3" name="Rectangle 2"/>
          <p:cNvSpPr/>
          <p:nvPr/>
        </p:nvSpPr>
        <p:spPr>
          <a:xfrm>
            <a:off x="4444401" y="3198168"/>
            <a:ext cx="255198" cy="461665"/>
          </a:xfrm>
          <a:prstGeom prst="rect">
            <a:avLst/>
          </a:prstGeom>
        </p:spPr>
        <p:txBody>
          <a:bodyPr wrap="none">
            <a:spAutoFit/>
          </a:bodyPr>
          <a:lstStyle/>
          <a:p>
            <a:r>
              <a:rPr lang="en-US" dirty="0"/>
              <a:t> </a:t>
            </a:r>
          </a:p>
        </p:txBody>
      </p:sp>
      <p:sp>
        <p:nvSpPr>
          <p:cNvPr id="4" name="Rectangle 3"/>
          <p:cNvSpPr/>
          <p:nvPr/>
        </p:nvSpPr>
        <p:spPr>
          <a:xfrm>
            <a:off x="4444401" y="3198168"/>
            <a:ext cx="255198" cy="461665"/>
          </a:xfrm>
          <a:prstGeom prst="rect">
            <a:avLst/>
          </a:prstGeom>
        </p:spPr>
        <p:txBody>
          <a:bodyPr wrap="none">
            <a:spAutoFit/>
          </a:bodyPr>
          <a:lstStyle/>
          <a:p>
            <a:r>
              <a:rPr lang="en-US" dirty="0"/>
              <a:t> </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1" fill="hold" nodeType="withEffect">
                                  <p:stCondLst>
                                    <p:cond delay="0"/>
                                  </p:stCondLst>
                                  <p:childTnLst>
                                    <p:set>
                                      <p:cBhvr>
                                        <p:cTn id="6" dur="1" fill="hold">
                                          <p:stCondLst>
                                            <p:cond delay="0"/>
                                          </p:stCondLst>
                                        </p:cTn>
                                        <p:tgtEl>
                                          <p:spTgt spid="140292"/>
                                        </p:tgtEl>
                                        <p:attrNameLst>
                                          <p:attrName>style.visibility</p:attrName>
                                        </p:attrNameLst>
                                      </p:cBhvr>
                                      <p:to>
                                        <p:strVal val="visible"/>
                                      </p:to>
                                    </p:set>
                                    <p:animEffect transition="in" filter="wipe(up)">
                                      <p:cBhvr>
                                        <p:cTn id="7" dur="2000"/>
                                        <p:tgtEl>
                                          <p:spTgt spid="140292"/>
                                        </p:tgtEl>
                                      </p:cBhvr>
                                    </p:animEffect>
                                  </p:childTnLst>
                                </p:cTn>
                              </p:par>
                            </p:childTnLst>
                          </p:cTn>
                        </p:par>
                        <p:par>
                          <p:cTn id="8" fill="hold">
                            <p:stCondLst>
                              <p:cond delay="2000"/>
                            </p:stCondLst>
                            <p:childTnLst>
                              <p:par>
                                <p:cTn id="9" presetID="31" presetClass="entr" presetSubtype="0" fill="hold" grpId="0" nodeType="afterEffect">
                                  <p:stCondLst>
                                    <p:cond delay="1000"/>
                                  </p:stCondLst>
                                  <p:iterate type="lt">
                                    <p:tmPct val="5000"/>
                                  </p:iterate>
                                  <p:childTnLst>
                                    <p:set>
                                      <p:cBhvr>
                                        <p:cTn id="10" dur="1" fill="hold">
                                          <p:stCondLst>
                                            <p:cond delay="0"/>
                                          </p:stCondLst>
                                        </p:cTn>
                                        <p:tgtEl>
                                          <p:spTgt spid="140290"/>
                                        </p:tgtEl>
                                        <p:attrNameLst>
                                          <p:attrName>style.visibility</p:attrName>
                                        </p:attrNameLst>
                                      </p:cBhvr>
                                      <p:to>
                                        <p:strVal val="visible"/>
                                      </p:to>
                                    </p:set>
                                    <p:anim calcmode="lin" valueType="num">
                                      <p:cBhvr>
                                        <p:cTn id="11" dur="2000" fill="hold"/>
                                        <p:tgtEl>
                                          <p:spTgt spid="140290"/>
                                        </p:tgtEl>
                                        <p:attrNameLst>
                                          <p:attrName>ppt_w</p:attrName>
                                        </p:attrNameLst>
                                      </p:cBhvr>
                                      <p:tavLst>
                                        <p:tav tm="0">
                                          <p:val>
                                            <p:fltVal val="0"/>
                                          </p:val>
                                        </p:tav>
                                        <p:tav tm="100000">
                                          <p:val>
                                            <p:strVal val="#ppt_w"/>
                                          </p:val>
                                        </p:tav>
                                      </p:tavLst>
                                    </p:anim>
                                    <p:anim calcmode="lin" valueType="num">
                                      <p:cBhvr>
                                        <p:cTn id="12" dur="2000" fill="hold"/>
                                        <p:tgtEl>
                                          <p:spTgt spid="140290"/>
                                        </p:tgtEl>
                                        <p:attrNameLst>
                                          <p:attrName>ppt_h</p:attrName>
                                        </p:attrNameLst>
                                      </p:cBhvr>
                                      <p:tavLst>
                                        <p:tav tm="0">
                                          <p:val>
                                            <p:fltVal val="0"/>
                                          </p:val>
                                        </p:tav>
                                        <p:tav tm="100000">
                                          <p:val>
                                            <p:strVal val="#ppt_h"/>
                                          </p:val>
                                        </p:tav>
                                      </p:tavLst>
                                    </p:anim>
                                    <p:anim calcmode="lin" valueType="num">
                                      <p:cBhvr>
                                        <p:cTn id="13" dur="2000" fill="hold"/>
                                        <p:tgtEl>
                                          <p:spTgt spid="140290"/>
                                        </p:tgtEl>
                                        <p:attrNameLst>
                                          <p:attrName>style.rotation</p:attrName>
                                        </p:attrNameLst>
                                      </p:cBhvr>
                                      <p:tavLst>
                                        <p:tav tm="0">
                                          <p:val>
                                            <p:fltVal val="90"/>
                                          </p:val>
                                        </p:tav>
                                        <p:tav tm="100000">
                                          <p:val>
                                            <p:fltVal val="0"/>
                                          </p:val>
                                        </p:tav>
                                      </p:tavLst>
                                    </p:anim>
                                    <p:animEffect transition="in" filter="fade">
                                      <p:cBhvr>
                                        <p:cTn id="14" dur="2000"/>
                                        <p:tgtEl>
                                          <p:spTgt spid="140290"/>
                                        </p:tgtEl>
                                      </p:cBhvr>
                                    </p:animEffect>
                                  </p:childTnLst>
                                </p:cTn>
                              </p:par>
                              <p:par>
                                <p:cTn id="15" presetID="31" presetClass="entr" presetSubtype="0" fill="hold" nodeType="withEffect">
                                  <p:stCondLst>
                                    <p:cond delay="0"/>
                                  </p:stCondLst>
                                  <p:iterate type="lt">
                                    <p:tmPct val="5000"/>
                                  </p:iterate>
                                  <p:childTnLst>
                                    <p:set>
                                      <p:cBhvr>
                                        <p:cTn id="16" dur="1" fill="hold">
                                          <p:stCondLst>
                                            <p:cond delay="0"/>
                                          </p:stCondLst>
                                        </p:cTn>
                                        <p:tgtEl>
                                          <p:spTgt spid="140291"/>
                                        </p:tgtEl>
                                        <p:attrNameLst>
                                          <p:attrName>style.visibility</p:attrName>
                                        </p:attrNameLst>
                                      </p:cBhvr>
                                      <p:to>
                                        <p:strVal val="visible"/>
                                      </p:to>
                                    </p:set>
                                    <p:anim calcmode="lin" valueType="num">
                                      <p:cBhvr>
                                        <p:cTn id="17" dur="2000" fill="hold"/>
                                        <p:tgtEl>
                                          <p:spTgt spid="140291"/>
                                        </p:tgtEl>
                                        <p:attrNameLst>
                                          <p:attrName>ppt_w</p:attrName>
                                        </p:attrNameLst>
                                      </p:cBhvr>
                                      <p:tavLst>
                                        <p:tav tm="0">
                                          <p:val>
                                            <p:fltVal val="0"/>
                                          </p:val>
                                        </p:tav>
                                        <p:tav tm="100000">
                                          <p:val>
                                            <p:strVal val="#ppt_w"/>
                                          </p:val>
                                        </p:tav>
                                      </p:tavLst>
                                    </p:anim>
                                    <p:anim calcmode="lin" valueType="num">
                                      <p:cBhvr>
                                        <p:cTn id="18" dur="2000" fill="hold"/>
                                        <p:tgtEl>
                                          <p:spTgt spid="140291"/>
                                        </p:tgtEl>
                                        <p:attrNameLst>
                                          <p:attrName>ppt_h</p:attrName>
                                        </p:attrNameLst>
                                      </p:cBhvr>
                                      <p:tavLst>
                                        <p:tav tm="0">
                                          <p:val>
                                            <p:fltVal val="0"/>
                                          </p:val>
                                        </p:tav>
                                        <p:tav tm="100000">
                                          <p:val>
                                            <p:strVal val="#ppt_h"/>
                                          </p:val>
                                        </p:tav>
                                      </p:tavLst>
                                    </p:anim>
                                    <p:anim calcmode="lin" valueType="num">
                                      <p:cBhvr>
                                        <p:cTn id="19" dur="2000" fill="hold"/>
                                        <p:tgtEl>
                                          <p:spTgt spid="140291"/>
                                        </p:tgtEl>
                                        <p:attrNameLst>
                                          <p:attrName>style.rotation</p:attrName>
                                        </p:attrNameLst>
                                      </p:cBhvr>
                                      <p:tavLst>
                                        <p:tav tm="0">
                                          <p:val>
                                            <p:fltVal val="90"/>
                                          </p:val>
                                        </p:tav>
                                        <p:tav tm="100000">
                                          <p:val>
                                            <p:fltVal val="0"/>
                                          </p:val>
                                        </p:tav>
                                      </p:tavLst>
                                    </p:anim>
                                    <p:animEffect transition="in" filter="fade">
                                      <p:cBhvr>
                                        <p:cTn id="20" dur="2000"/>
                                        <p:tgtEl>
                                          <p:spTgt spid="14029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0290" grpId="0"/>
    </p:bld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53"/>
        <p:cNvGrpSpPr/>
        <p:nvPr/>
      </p:nvGrpSpPr>
      <p:grpSpPr>
        <a:xfrm>
          <a:off x="0" y="0"/>
          <a:ext cx="0" cy="0"/>
          <a:chOff x="0" y="0"/>
          <a:chExt cx="0" cy="0"/>
        </a:xfrm>
      </p:grpSpPr>
      <p:pic>
        <p:nvPicPr>
          <p:cNvPr id="54" name="Google Shape;54;p13"/>
          <p:cNvPicPr preferRelativeResize="0"/>
          <p:nvPr/>
        </p:nvPicPr>
        <p:blipFill>
          <a:blip r:embed="rId3">
            <a:alphaModFix/>
          </a:blip>
          <a:stretch>
            <a:fillRect/>
          </a:stretch>
        </p:blipFill>
        <p:spPr>
          <a:xfrm>
            <a:off x="0" y="859637"/>
            <a:ext cx="9144000" cy="5138738"/>
          </a:xfrm>
          <a:prstGeom prst="rect">
            <a:avLst/>
          </a:prstGeom>
          <a:noFill/>
          <a:ln>
            <a:noFill/>
          </a:ln>
        </p:spPr>
      </p:pic>
      <p:sp>
        <p:nvSpPr>
          <p:cNvPr id="55" name="Google Shape;55;p13"/>
          <p:cNvSpPr txBox="1">
            <a:spLocks noGrp="1"/>
          </p:cNvSpPr>
          <p:nvPr>
            <p:ph type="ctrTitle"/>
          </p:nvPr>
        </p:nvSpPr>
        <p:spPr>
          <a:xfrm>
            <a:off x="1828800" y="24612"/>
            <a:ext cx="8756092" cy="835025"/>
          </a:xfrm>
          <a:prstGeom prst="rect">
            <a:avLst/>
          </a:prstGeom>
        </p:spPr>
        <p:txBody>
          <a:bodyPr spcFirstLastPara="1" vert="horz" wrap="square" lIns="91425" tIns="91425" rIns="91425" bIns="91425" numCol="1" anchor="b" anchorCtr="0" compatLnSpc="1">
            <a:prstTxWarp prst="textNoShape">
              <a:avLst/>
            </a:prstTxWarp>
            <a:noAutofit/>
          </a:bodyPr>
          <a:lstStyle/>
          <a:p>
            <a:pPr>
              <a:spcBef>
                <a:spcPts val="0"/>
              </a:spcBef>
              <a:spcAft>
                <a:spcPts val="0"/>
              </a:spcAft>
            </a:pPr>
            <a:r>
              <a:rPr lang="en" dirty="0">
                <a:solidFill>
                  <a:srgbClr val="000000"/>
                </a:solidFill>
                <a:latin typeface="Lobster"/>
                <a:ea typeface="Lobster"/>
                <a:cs typeface="Lobster"/>
                <a:sym typeface="Lobster"/>
              </a:rPr>
              <a:t>America in World War 1</a:t>
            </a:r>
            <a:endParaRPr dirty="0">
              <a:solidFill>
                <a:srgbClr val="000000"/>
              </a:solidFill>
              <a:latin typeface="Lobster"/>
              <a:ea typeface="Lobster"/>
              <a:cs typeface="Lobster"/>
              <a:sym typeface="Lobster"/>
            </a:endParaRPr>
          </a:p>
        </p:txBody>
      </p:sp>
      <p:sp>
        <p:nvSpPr>
          <p:cNvPr id="56" name="Google Shape;56;p13"/>
          <p:cNvSpPr txBox="1">
            <a:spLocks noGrp="1"/>
          </p:cNvSpPr>
          <p:nvPr>
            <p:ph type="subTitle" idx="1"/>
          </p:nvPr>
        </p:nvSpPr>
        <p:spPr>
          <a:xfrm>
            <a:off x="311700" y="3691375"/>
            <a:ext cx="8520600" cy="792600"/>
          </a:xfrm>
          <a:prstGeom prst="rect">
            <a:avLst/>
          </a:prstGeom>
        </p:spPr>
        <p:txBody>
          <a:bodyPr spcFirstLastPara="1" vert="horz" wrap="square" lIns="91425" tIns="91425" rIns="91425" bIns="91425" numCol="1" anchor="t" anchorCtr="0" compatLnSpc="1">
            <a:prstTxWarp prst="textNoShape">
              <a:avLst/>
            </a:prstTxWarp>
            <a:noAutofit/>
          </a:bodyPr>
          <a:lstStyle/>
          <a:p>
            <a:pPr>
              <a:spcBef>
                <a:spcPts val="0"/>
              </a:spcBef>
              <a:spcAft>
                <a:spcPts val="0"/>
              </a:spcAft>
            </a:pPr>
            <a:endParaRPr/>
          </a:p>
        </p:txBody>
      </p:sp>
    </p:spTree>
    <p:extLst>
      <p:ext uri="{BB962C8B-B14F-4D97-AF65-F5344CB8AC3E}">
        <p14:creationId xmlns:p14="http://schemas.microsoft.com/office/powerpoint/2010/main" val="1358692163"/>
      </p:ext>
    </p:extLst>
  </p:cSld>
  <p:clrMapOvr>
    <a:masterClrMapping/>
  </p:clrMapOvr>
  <p:timing>
    <p:tnLst>
      <p:par>
        <p:cTn id="1" dur="indefinite" restart="never" nodeType="tmRoot"/>
      </p:par>
    </p:tn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66"/>
        <p:cNvGrpSpPr/>
        <p:nvPr/>
      </p:nvGrpSpPr>
      <p:grpSpPr>
        <a:xfrm>
          <a:off x="0" y="0"/>
          <a:ext cx="0" cy="0"/>
          <a:chOff x="0" y="0"/>
          <a:chExt cx="0" cy="0"/>
        </a:xfrm>
      </p:grpSpPr>
      <p:sp>
        <p:nvSpPr>
          <p:cNvPr id="67" name="Google Shape;67;p15"/>
          <p:cNvSpPr txBox="1">
            <a:spLocks noGrp="1"/>
          </p:cNvSpPr>
          <p:nvPr>
            <p:ph type="title"/>
          </p:nvPr>
        </p:nvSpPr>
        <p:spPr>
          <a:xfrm>
            <a:off x="1191491" y="304800"/>
            <a:ext cx="7613100" cy="572700"/>
          </a:xfrm>
          <a:prstGeom prst="rect">
            <a:avLst/>
          </a:prstGeom>
        </p:spPr>
        <p:txBody>
          <a:bodyPr spcFirstLastPara="1" vert="horz" wrap="square" lIns="91425" tIns="91425" rIns="91425" bIns="91425" numCol="1" anchor="t" anchorCtr="0" compatLnSpc="1">
            <a:prstTxWarp prst="textNoShape">
              <a:avLst/>
            </a:prstTxWarp>
            <a:noAutofit/>
          </a:bodyPr>
          <a:lstStyle/>
          <a:p>
            <a:r>
              <a:rPr lang="en" dirty="0">
                <a:latin typeface="Lobster"/>
                <a:ea typeface="Lobster"/>
                <a:cs typeface="Lobster"/>
                <a:sym typeface="Lobster"/>
              </a:rPr>
              <a:t>Why didn’t America join the fight?</a:t>
            </a:r>
            <a:endParaRPr dirty="0">
              <a:latin typeface="Lobster"/>
              <a:ea typeface="Lobster"/>
              <a:cs typeface="Lobster"/>
              <a:sym typeface="Lobster"/>
            </a:endParaRPr>
          </a:p>
        </p:txBody>
      </p:sp>
      <p:sp>
        <p:nvSpPr>
          <p:cNvPr id="68" name="Google Shape;68;p15"/>
          <p:cNvSpPr txBox="1">
            <a:spLocks noGrp="1"/>
          </p:cNvSpPr>
          <p:nvPr>
            <p:ph type="body" idx="1"/>
          </p:nvPr>
        </p:nvSpPr>
        <p:spPr>
          <a:xfrm>
            <a:off x="1371600" y="1995800"/>
            <a:ext cx="7460700" cy="3416400"/>
          </a:xfrm>
          <a:prstGeom prst="rect">
            <a:avLst/>
          </a:prstGeom>
        </p:spPr>
        <p:txBody>
          <a:bodyPr spcFirstLastPara="1" vert="horz" wrap="square" lIns="91425" tIns="91425" rIns="91425" bIns="91425" numCol="1" anchor="t" anchorCtr="0" compatLnSpc="1">
            <a:prstTxWarp prst="textNoShape">
              <a:avLst/>
            </a:prstTxWarp>
            <a:noAutofit/>
          </a:bodyPr>
          <a:lstStyle/>
          <a:p>
            <a:pPr indent="-381000">
              <a:buSzPts val="2400"/>
              <a:buFont typeface="Lobster"/>
              <a:buChar char="-"/>
            </a:pPr>
            <a:r>
              <a:rPr lang="en" sz="2400" dirty="0">
                <a:latin typeface="Lobster"/>
                <a:ea typeface="Lobster"/>
                <a:cs typeface="Lobster"/>
                <a:sym typeface="Lobster"/>
              </a:rPr>
              <a:t>America was in a period of isolationism</a:t>
            </a:r>
            <a:endParaRPr sz="2400" dirty="0">
              <a:latin typeface="Lobster"/>
              <a:ea typeface="Lobster"/>
              <a:cs typeface="Lobster"/>
              <a:sym typeface="Lobster"/>
            </a:endParaRPr>
          </a:p>
          <a:p>
            <a:pPr indent="-381000">
              <a:buSzPts val="2400"/>
              <a:buFont typeface="Lobster"/>
              <a:buChar char="-"/>
            </a:pPr>
            <a:r>
              <a:rPr lang="en" sz="2400" dirty="0">
                <a:latin typeface="Lobster"/>
                <a:ea typeface="Lobster"/>
                <a:cs typeface="Lobster"/>
                <a:sym typeface="Lobster"/>
              </a:rPr>
              <a:t>10 percent of all Americans were of German descent</a:t>
            </a:r>
            <a:endParaRPr sz="2400" dirty="0">
              <a:latin typeface="Lobster"/>
              <a:ea typeface="Lobster"/>
              <a:cs typeface="Lobster"/>
              <a:sym typeface="Lobster"/>
            </a:endParaRPr>
          </a:p>
          <a:p>
            <a:pPr indent="-381000">
              <a:buSzPts val="2400"/>
              <a:buFont typeface="Lobster"/>
              <a:buChar char="-"/>
            </a:pPr>
            <a:r>
              <a:rPr lang="en" sz="2400" dirty="0">
                <a:latin typeface="Lobster"/>
                <a:ea typeface="Lobster"/>
                <a:cs typeface="Lobster"/>
                <a:sym typeface="Lobster"/>
              </a:rPr>
              <a:t>President Wilson did not want any entanglements with foreign nations</a:t>
            </a:r>
            <a:endParaRPr sz="2400" dirty="0">
              <a:latin typeface="Lobster"/>
              <a:ea typeface="Lobster"/>
              <a:cs typeface="Lobster"/>
              <a:sym typeface="Lobster"/>
            </a:endParaRPr>
          </a:p>
          <a:p>
            <a:pPr indent="-381000">
              <a:buSzPts val="2400"/>
              <a:buFont typeface="Lobster"/>
              <a:buChar char="-"/>
            </a:pPr>
            <a:r>
              <a:rPr lang="en" sz="2400" dirty="0">
                <a:latin typeface="Lobster"/>
                <a:ea typeface="Lobster"/>
                <a:cs typeface="Lobster"/>
                <a:sym typeface="Lobster"/>
              </a:rPr>
              <a:t>$$$$$$$</a:t>
            </a:r>
            <a:endParaRPr sz="2400" dirty="0">
              <a:latin typeface="Lobster"/>
              <a:ea typeface="Lobster"/>
              <a:cs typeface="Lobster"/>
              <a:sym typeface="Lobster"/>
            </a:endParaRPr>
          </a:p>
        </p:txBody>
      </p:sp>
    </p:spTree>
    <p:extLst>
      <p:ext uri="{BB962C8B-B14F-4D97-AF65-F5344CB8AC3E}">
        <p14:creationId xmlns:p14="http://schemas.microsoft.com/office/powerpoint/2010/main" val="4064258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68">
                                            <p:txEl>
                                              <p:pRg st="0" end="0"/>
                                            </p:txEl>
                                          </p:spTgt>
                                        </p:tgtEl>
                                        <p:attrNameLst>
                                          <p:attrName>style.visibility</p:attrName>
                                        </p:attrNameLst>
                                      </p:cBhvr>
                                      <p:to>
                                        <p:strVal val="visible"/>
                                      </p:to>
                                    </p:set>
                                    <p:animEffect transition="in" filter="fade">
                                      <p:cBhvr>
                                        <p:cTn id="7" dur="1000"/>
                                        <p:tgtEl>
                                          <p:spTgt spid="6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8">
                                            <p:txEl>
                                              <p:pRg st="1" end="1"/>
                                            </p:txEl>
                                          </p:spTgt>
                                        </p:tgtEl>
                                        <p:attrNameLst>
                                          <p:attrName>style.visibility</p:attrName>
                                        </p:attrNameLst>
                                      </p:cBhvr>
                                      <p:to>
                                        <p:strVal val="visible"/>
                                      </p:to>
                                    </p:set>
                                    <p:animEffect transition="in" filter="fade">
                                      <p:cBhvr>
                                        <p:cTn id="12" dur="1000"/>
                                        <p:tgtEl>
                                          <p:spTgt spid="68">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68">
                                            <p:txEl>
                                              <p:pRg st="2" end="2"/>
                                            </p:txEl>
                                          </p:spTgt>
                                        </p:tgtEl>
                                        <p:attrNameLst>
                                          <p:attrName>style.visibility</p:attrName>
                                        </p:attrNameLst>
                                      </p:cBhvr>
                                      <p:to>
                                        <p:strVal val="visible"/>
                                      </p:to>
                                    </p:set>
                                    <p:animEffect transition="in" filter="fade">
                                      <p:cBhvr>
                                        <p:cTn id="17" dur="1000"/>
                                        <p:tgtEl>
                                          <p:spTgt spid="68">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68">
                                            <p:txEl>
                                              <p:pRg st="3" end="3"/>
                                            </p:txEl>
                                          </p:spTgt>
                                        </p:tgtEl>
                                        <p:attrNameLst>
                                          <p:attrName>style.visibility</p:attrName>
                                        </p:attrNameLst>
                                      </p:cBhvr>
                                      <p:to>
                                        <p:strVal val="visible"/>
                                      </p:to>
                                    </p:set>
                                    <p:animEffect transition="in" filter="fade">
                                      <p:cBhvr>
                                        <p:cTn id="22" dur="1000"/>
                                        <p:tgtEl>
                                          <p:spTgt spid="6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72"/>
        <p:cNvGrpSpPr/>
        <p:nvPr/>
      </p:nvGrpSpPr>
      <p:grpSpPr>
        <a:xfrm>
          <a:off x="0" y="0"/>
          <a:ext cx="0" cy="0"/>
          <a:chOff x="0" y="0"/>
          <a:chExt cx="0" cy="0"/>
        </a:xfrm>
      </p:grpSpPr>
      <p:sp>
        <p:nvSpPr>
          <p:cNvPr id="73" name="Google Shape;73;p16"/>
          <p:cNvSpPr txBox="1">
            <a:spLocks noGrp="1"/>
          </p:cNvSpPr>
          <p:nvPr>
            <p:ph type="title"/>
          </p:nvPr>
        </p:nvSpPr>
        <p:spPr>
          <a:xfrm>
            <a:off x="1219200" y="-27709"/>
            <a:ext cx="7924800" cy="707400"/>
          </a:xfrm>
          <a:prstGeom prst="rect">
            <a:avLst/>
          </a:prstGeom>
        </p:spPr>
        <p:txBody>
          <a:bodyPr spcFirstLastPara="1" vert="horz" wrap="square" lIns="91425" tIns="91425" rIns="91425" bIns="91425" numCol="1" anchor="t" anchorCtr="0" compatLnSpc="1">
            <a:prstTxWarp prst="textNoShape">
              <a:avLst/>
            </a:prstTxWarp>
            <a:noAutofit/>
          </a:bodyPr>
          <a:lstStyle/>
          <a:p>
            <a:r>
              <a:rPr lang="en" dirty="0" smtClean="0">
                <a:latin typeface="Lobster"/>
                <a:ea typeface="Lobster"/>
                <a:cs typeface="Lobster"/>
                <a:sym typeface="Lobster"/>
              </a:rPr>
              <a:t>The </a:t>
            </a:r>
            <a:r>
              <a:rPr lang="en" dirty="0">
                <a:latin typeface="Lobster"/>
                <a:ea typeface="Lobster"/>
                <a:cs typeface="Lobster"/>
                <a:sym typeface="Lobster"/>
              </a:rPr>
              <a:t>First Americans To Go To War</a:t>
            </a:r>
            <a:endParaRPr dirty="0">
              <a:latin typeface="Lobster"/>
              <a:ea typeface="Lobster"/>
              <a:cs typeface="Lobster"/>
              <a:sym typeface="Lobster"/>
            </a:endParaRPr>
          </a:p>
        </p:txBody>
      </p:sp>
      <p:sp>
        <p:nvSpPr>
          <p:cNvPr id="74" name="Google Shape;74;p16"/>
          <p:cNvSpPr txBox="1">
            <a:spLocks noGrp="1"/>
          </p:cNvSpPr>
          <p:nvPr>
            <p:ph type="body" idx="1"/>
          </p:nvPr>
        </p:nvSpPr>
        <p:spPr>
          <a:xfrm>
            <a:off x="1219200" y="1143000"/>
            <a:ext cx="7613100" cy="3416400"/>
          </a:xfrm>
          <a:prstGeom prst="rect">
            <a:avLst/>
          </a:prstGeom>
        </p:spPr>
        <p:txBody>
          <a:bodyPr spcFirstLastPara="1" vert="horz" wrap="square" lIns="91425" tIns="91425" rIns="91425" bIns="91425" numCol="1" anchor="t" anchorCtr="0" compatLnSpc="1">
            <a:prstTxWarp prst="textNoShape">
              <a:avLst/>
            </a:prstTxWarp>
            <a:noAutofit/>
          </a:bodyPr>
          <a:lstStyle/>
          <a:p>
            <a:pPr marL="0" indent="0">
              <a:buNone/>
            </a:pPr>
            <a:r>
              <a:rPr lang="en" sz="2800" dirty="0">
                <a:ea typeface="Lobster"/>
                <a:cs typeface="Lobster"/>
                <a:sym typeface="Lobster"/>
              </a:rPr>
              <a:t>The first Americans volunteered to fight in the French Foreign Legion.  They joined in late 1915.</a:t>
            </a:r>
            <a:endParaRPr sz="2800" dirty="0">
              <a:ea typeface="Lobster"/>
              <a:cs typeface="Lobster"/>
              <a:sym typeface="Lobster"/>
            </a:endParaRPr>
          </a:p>
          <a:p>
            <a:pPr marL="0" indent="0">
              <a:spcBef>
                <a:spcPts val="1600"/>
              </a:spcBef>
              <a:spcAft>
                <a:spcPts val="1600"/>
              </a:spcAft>
              <a:buNone/>
            </a:pPr>
            <a:r>
              <a:rPr lang="en" sz="2800" dirty="0" smtClean="0">
                <a:ea typeface="Lobster"/>
                <a:cs typeface="Lobster"/>
                <a:sym typeface="Lobster"/>
              </a:rPr>
              <a:t>The </a:t>
            </a:r>
            <a:r>
              <a:rPr lang="en" sz="2800" dirty="0">
                <a:ea typeface="Lobster"/>
                <a:cs typeface="Lobster"/>
                <a:sym typeface="Lobster"/>
              </a:rPr>
              <a:t>first American pilots became the Lafayette Escadrille.  It was formed in March of 1916. </a:t>
            </a:r>
            <a:r>
              <a:rPr lang="en" sz="2800" dirty="0" smtClean="0">
                <a:ea typeface="Lobster"/>
                <a:cs typeface="Lobster"/>
                <a:sym typeface="Lobster"/>
              </a:rPr>
              <a:t>38 </a:t>
            </a:r>
            <a:r>
              <a:rPr lang="en" sz="2800" dirty="0">
                <a:ea typeface="Lobster"/>
                <a:cs typeface="Lobster"/>
                <a:sym typeface="Lobster"/>
              </a:rPr>
              <a:t>pilots in total and they were a mixed race unit.  Eugene Bullard was the first African American fighter pilot, but was not recognized by the U.S. military until 1994, when he was posthumously awarded a commission as an officer in the Air Force. Another pilot was James Dolittle. He became famous in WWII and later became the head of the Air Force.</a:t>
            </a:r>
            <a:endParaRPr sz="2800" dirty="0">
              <a:ea typeface="Lobster"/>
              <a:cs typeface="Lobster"/>
              <a:sym typeface="Lobster"/>
            </a:endParaRPr>
          </a:p>
        </p:txBody>
      </p:sp>
    </p:spTree>
    <p:extLst>
      <p:ext uri="{BB962C8B-B14F-4D97-AF65-F5344CB8AC3E}">
        <p14:creationId xmlns:p14="http://schemas.microsoft.com/office/powerpoint/2010/main" val="4280232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74">
                                            <p:txEl>
                                              <p:pRg st="0" end="0"/>
                                            </p:txEl>
                                          </p:spTgt>
                                        </p:tgtEl>
                                        <p:attrNameLst>
                                          <p:attrName>style.visibility</p:attrName>
                                        </p:attrNameLst>
                                      </p:cBhvr>
                                      <p:to>
                                        <p:strVal val="visible"/>
                                      </p:to>
                                    </p:set>
                                    <p:animEffect transition="in" filter="fade">
                                      <p:cBhvr>
                                        <p:cTn id="7" dur="1000"/>
                                        <p:tgtEl>
                                          <p:spTgt spid="7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74">
                                            <p:txEl>
                                              <p:pRg st="1" end="1"/>
                                            </p:txEl>
                                          </p:spTgt>
                                        </p:tgtEl>
                                        <p:attrNameLst>
                                          <p:attrName>style.visibility</p:attrName>
                                        </p:attrNameLst>
                                      </p:cBhvr>
                                      <p:to>
                                        <p:strVal val="visible"/>
                                      </p:to>
                                    </p:set>
                                    <p:animEffect transition="in" filter="fade">
                                      <p:cBhvr>
                                        <p:cTn id="12" dur="1000"/>
                                        <p:tgtEl>
                                          <p:spTgt spid="7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0354" name="Text Box 2"/>
          <p:cNvSpPr txBox="1">
            <a:spLocks noChangeArrowheads="1"/>
          </p:cNvSpPr>
          <p:nvPr/>
        </p:nvSpPr>
        <p:spPr bwMode="auto">
          <a:xfrm>
            <a:off x="1371600" y="212725"/>
            <a:ext cx="7620000" cy="701675"/>
          </a:xfrm>
          <a:prstGeom prst="rect">
            <a:avLst/>
          </a:prstGeom>
          <a:noFill/>
          <a:ln w="9525">
            <a:noFill/>
            <a:miter lim="800000"/>
            <a:headEnd/>
            <a:tailEnd/>
          </a:ln>
          <a:effectLst>
            <a:outerShdw dist="35921" dir="2700000" algn="ctr" rotWithShape="0">
              <a:srgbClr val="000066"/>
            </a:outerShdw>
          </a:effectLst>
        </p:spPr>
        <p:txBody>
          <a:bodyPr>
            <a:spAutoFit/>
          </a:bodyPr>
          <a:lstStyle/>
          <a:p>
            <a:pPr algn="ctr">
              <a:spcBef>
                <a:spcPct val="50000"/>
              </a:spcBef>
            </a:pPr>
            <a:r>
              <a:rPr lang="en-US" sz="4000" b="1" dirty="0" smtClean="0">
                <a:solidFill>
                  <a:srgbClr val="996600"/>
                </a:solidFill>
                <a:latin typeface="Comic Sans MS" pitchFamily="66" charset="0"/>
              </a:rPr>
              <a:t>The </a:t>
            </a:r>
            <a:r>
              <a:rPr lang="en-US" sz="4000" b="1" dirty="0">
                <a:solidFill>
                  <a:srgbClr val="996600"/>
                </a:solidFill>
                <a:latin typeface="Comic Sans MS" pitchFamily="66" charset="0"/>
              </a:rPr>
              <a:t>Alliance System</a:t>
            </a:r>
          </a:p>
        </p:txBody>
      </p:sp>
      <p:pic>
        <p:nvPicPr>
          <p:cNvPr id="100361" name="Picture 9" descr="france_large"/>
          <p:cNvPicPr>
            <a:picLocks noGrp="1" noChangeAspect="1" noChangeArrowheads="1"/>
          </p:cNvPicPr>
          <p:nvPr>
            <p:ph sz="quarter" idx="1"/>
          </p:nvPr>
        </p:nvPicPr>
        <p:blipFill>
          <a:blip r:embed="rId3" cstate="print"/>
          <a:srcRect/>
          <a:stretch>
            <a:fillRect/>
          </a:stretch>
        </p:blipFill>
        <p:spPr>
          <a:xfrm>
            <a:off x="1676400" y="3417888"/>
            <a:ext cx="1981200" cy="1320800"/>
          </a:xfrm>
          <a:noFill/>
          <a:ln/>
        </p:spPr>
      </p:pic>
      <p:pic>
        <p:nvPicPr>
          <p:cNvPr id="100366" name="Picture 14" descr="unitedkingdom_medium"/>
          <p:cNvPicPr>
            <a:picLocks noGrp="1" noChangeAspect="1" noChangeArrowheads="1"/>
          </p:cNvPicPr>
          <p:nvPr>
            <p:ph sz="quarter" idx="3"/>
          </p:nvPr>
        </p:nvPicPr>
        <p:blipFill>
          <a:blip r:embed="rId4" cstate="print"/>
          <a:srcRect/>
          <a:stretch>
            <a:fillRect/>
          </a:stretch>
        </p:blipFill>
        <p:spPr>
          <a:xfrm>
            <a:off x="1676400" y="1981200"/>
            <a:ext cx="1981200" cy="1295400"/>
          </a:xfrm>
          <a:noFill/>
          <a:ln/>
        </p:spPr>
      </p:pic>
      <p:pic>
        <p:nvPicPr>
          <p:cNvPr id="100369" name="Picture 17" descr="arms"/>
          <p:cNvPicPr>
            <a:picLocks noGrp="1" noChangeAspect="1" noChangeArrowheads="1"/>
          </p:cNvPicPr>
          <p:nvPr>
            <p:ph sz="quarter" idx="4"/>
          </p:nvPr>
        </p:nvPicPr>
        <p:blipFill>
          <a:blip r:embed="rId5" cstate="print"/>
          <a:srcRect l="1622" r="1622"/>
          <a:stretch>
            <a:fillRect/>
          </a:stretch>
        </p:blipFill>
        <p:spPr>
          <a:xfrm>
            <a:off x="6705600" y="3443288"/>
            <a:ext cx="1981200" cy="1357312"/>
          </a:xfrm>
          <a:ln/>
        </p:spPr>
      </p:pic>
      <p:pic>
        <p:nvPicPr>
          <p:cNvPr id="100372" name="Picture 20" descr="germany_noeagle_medium"/>
          <p:cNvPicPr>
            <a:picLocks noChangeAspect="1" noChangeArrowheads="1"/>
          </p:cNvPicPr>
          <p:nvPr/>
        </p:nvPicPr>
        <p:blipFill>
          <a:blip r:embed="rId6" cstate="print"/>
          <a:srcRect/>
          <a:stretch>
            <a:fillRect/>
          </a:stretch>
        </p:blipFill>
        <p:spPr bwMode="auto">
          <a:xfrm>
            <a:off x="6705600" y="1981200"/>
            <a:ext cx="1981200" cy="1295400"/>
          </a:xfrm>
          <a:prstGeom prst="rect">
            <a:avLst/>
          </a:prstGeom>
          <a:noFill/>
        </p:spPr>
      </p:pic>
      <p:pic>
        <p:nvPicPr>
          <p:cNvPr id="100373" name="Picture 21" descr="ITAL001"/>
          <p:cNvPicPr>
            <a:picLocks noChangeAspect="1" noChangeArrowheads="1"/>
          </p:cNvPicPr>
          <p:nvPr/>
        </p:nvPicPr>
        <p:blipFill>
          <a:blip r:embed="rId7" cstate="print"/>
          <a:srcRect l="2777" t="4117" r="2777" b="5318"/>
          <a:stretch>
            <a:fillRect/>
          </a:stretch>
        </p:blipFill>
        <p:spPr bwMode="auto">
          <a:xfrm>
            <a:off x="6705600" y="4953000"/>
            <a:ext cx="1981200" cy="1295400"/>
          </a:xfrm>
          <a:prstGeom prst="rect">
            <a:avLst/>
          </a:prstGeom>
          <a:noFill/>
        </p:spPr>
      </p:pic>
      <p:sp>
        <p:nvSpPr>
          <p:cNvPr id="100375" name="Line 23"/>
          <p:cNvSpPr>
            <a:spLocks noChangeShapeType="1"/>
          </p:cNvSpPr>
          <p:nvPr/>
        </p:nvSpPr>
        <p:spPr bwMode="auto">
          <a:xfrm>
            <a:off x="3962400" y="2286000"/>
            <a:ext cx="0" cy="3657600"/>
          </a:xfrm>
          <a:prstGeom prst="line">
            <a:avLst/>
          </a:prstGeom>
          <a:noFill/>
          <a:ln w="38100" cap="sq">
            <a:solidFill>
              <a:srgbClr val="E61F0A"/>
            </a:solidFill>
            <a:round/>
            <a:headEnd type="none" w="sm" len="sm"/>
            <a:tailEnd type="none" w="sm" len="sm"/>
          </a:ln>
          <a:effectLst/>
        </p:spPr>
        <p:txBody>
          <a:bodyPr wrap="none"/>
          <a:lstStyle/>
          <a:p>
            <a:endParaRPr lang="en-US" dirty="0"/>
          </a:p>
        </p:txBody>
      </p:sp>
      <p:sp>
        <p:nvSpPr>
          <p:cNvPr id="100376" name="Line 24"/>
          <p:cNvSpPr>
            <a:spLocks noChangeShapeType="1"/>
          </p:cNvSpPr>
          <p:nvPr/>
        </p:nvSpPr>
        <p:spPr bwMode="auto">
          <a:xfrm>
            <a:off x="3657600" y="5943600"/>
            <a:ext cx="304800" cy="0"/>
          </a:xfrm>
          <a:prstGeom prst="line">
            <a:avLst/>
          </a:prstGeom>
          <a:noFill/>
          <a:ln w="38100" cap="sq">
            <a:solidFill>
              <a:srgbClr val="E61F0A"/>
            </a:solidFill>
            <a:round/>
            <a:headEnd type="none" w="sm" len="sm"/>
            <a:tailEnd type="none" w="sm" len="sm"/>
          </a:ln>
          <a:effectLst/>
        </p:spPr>
        <p:txBody>
          <a:bodyPr wrap="none"/>
          <a:lstStyle/>
          <a:p>
            <a:endParaRPr lang="en-US" dirty="0"/>
          </a:p>
        </p:txBody>
      </p:sp>
      <p:sp>
        <p:nvSpPr>
          <p:cNvPr id="100378" name="Line 26"/>
          <p:cNvSpPr>
            <a:spLocks noChangeShapeType="1"/>
          </p:cNvSpPr>
          <p:nvPr/>
        </p:nvSpPr>
        <p:spPr bwMode="auto">
          <a:xfrm>
            <a:off x="3657600" y="2286000"/>
            <a:ext cx="304800" cy="0"/>
          </a:xfrm>
          <a:prstGeom prst="line">
            <a:avLst/>
          </a:prstGeom>
          <a:noFill/>
          <a:ln w="38100" cap="sq">
            <a:solidFill>
              <a:srgbClr val="E61F0A"/>
            </a:solidFill>
            <a:round/>
            <a:headEnd type="none" w="sm" len="sm"/>
            <a:tailEnd type="none" w="sm" len="sm"/>
          </a:ln>
          <a:effectLst/>
        </p:spPr>
        <p:txBody>
          <a:bodyPr wrap="none"/>
          <a:lstStyle/>
          <a:p>
            <a:endParaRPr lang="en-US" dirty="0"/>
          </a:p>
        </p:txBody>
      </p:sp>
      <p:sp>
        <p:nvSpPr>
          <p:cNvPr id="100379" name="Line 27"/>
          <p:cNvSpPr>
            <a:spLocks noChangeShapeType="1"/>
          </p:cNvSpPr>
          <p:nvPr/>
        </p:nvSpPr>
        <p:spPr bwMode="auto">
          <a:xfrm>
            <a:off x="3962400" y="4191000"/>
            <a:ext cx="304800" cy="0"/>
          </a:xfrm>
          <a:prstGeom prst="line">
            <a:avLst/>
          </a:prstGeom>
          <a:noFill/>
          <a:ln w="38100" cap="sq">
            <a:solidFill>
              <a:srgbClr val="E61F0A"/>
            </a:solidFill>
            <a:round/>
            <a:headEnd type="none" w="sm" len="sm"/>
            <a:tailEnd type="triangle" w="med" len="med"/>
          </a:ln>
          <a:effectLst/>
        </p:spPr>
        <p:txBody>
          <a:bodyPr wrap="none"/>
          <a:lstStyle/>
          <a:p>
            <a:endParaRPr lang="en-US" dirty="0"/>
          </a:p>
        </p:txBody>
      </p:sp>
      <p:sp>
        <p:nvSpPr>
          <p:cNvPr id="100380" name="Line 28"/>
          <p:cNvSpPr>
            <a:spLocks noChangeShapeType="1"/>
          </p:cNvSpPr>
          <p:nvPr/>
        </p:nvSpPr>
        <p:spPr bwMode="auto">
          <a:xfrm flipH="1">
            <a:off x="6400800" y="2286000"/>
            <a:ext cx="0" cy="3657600"/>
          </a:xfrm>
          <a:prstGeom prst="line">
            <a:avLst/>
          </a:prstGeom>
          <a:noFill/>
          <a:ln w="38100" cap="sq">
            <a:solidFill>
              <a:schemeClr val="folHlink"/>
            </a:solidFill>
            <a:round/>
            <a:headEnd type="none" w="sm" len="sm"/>
            <a:tailEnd type="none" w="sm" len="sm"/>
          </a:ln>
          <a:effectLst/>
        </p:spPr>
        <p:txBody>
          <a:bodyPr wrap="none"/>
          <a:lstStyle/>
          <a:p>
            <a:endParaRPr lang="en-US" dirty="0"/>
          </a:p>
        </p:txBody>
      </p:sp>
      <p:sp>
        <p:nvSpPr>
          <p:cNvPr id="100381" name="Line 29"/>
          <p:cNvSpPr>
            <a:spLocks noChangeShapeType="1"/>
          </p:cNvSpPr>
          <p:nvPr/>
        </p:nvSpPr>
        <p:spPr bwMode="auto">
          <a:xfrm flipH="1">
            <a:off x="6400800" y="5943600"/>
            <a:ext cx="304800" cy="0"/>
          </a:xfrm>
          <a:prstGeom prst="line">
            <a:avLst/>
          </a:prstGeom>
          <a:noFill/>
          <a:ln w="38100" cap="sq">
            <a:solidFill>
              <a:schemeClr val="folHlink"/>
            </a:solidFill>
            <a:round/>
            <a:headEnd type="none" w="sm" len="sm"/>
            <a:tailEnd type="none" w="sm" len="sm"/>
          </a:ln>
          <a:effectLst/>
        </p:spPr>
        <p:txBody>
          <a:bodyPr wrap="none"/>
          <a:lstStyle/>
          <a:p>
            <a:endParaRPr lang="en-US" dirty="0"/>
          </a:p>
        </p:txBody>
      </p:sp>
      <p:sp>
        <p:nvSpPr>
          <p:cNvPr id="100382" name="Line 30"/>
          <p:cNvSpPr>
            <a:spLocks noChangeShapeType="1"/>
          </p:cNvSpPr>
          <p:nvPr/>
        </p:nvSpPr>
        <p:spPr bwMode="auto">
          <a:xfrm>
            <a:off x="6400800" y="2286000"/>
            <a:ext cx="304800" cy="0"/>
          </a:xfrm>
          <a:prstGeom prst="line">
            <a:avLst/>
          </a:prstGeom>
          <a:noFill/>
          <a:ln w="38100" cap="sq">
            <a:solidFill>
              <a:schemeClr val="folHlink"/>
            </a:solidFill>
            <a:round/>
            <a:headEnd type="none" w="sm" len="sm"/>
            <a:tailEnd type="none" w="sm" len="sm"/>
          </a:ln>
          <a:effectLst/>
        </p:spPr>
        <p:txBody>
          <a:bodyPr wrap="none"/>
          <a:lstStyle/>
          <a:p>
            <a:endParaRPr lang="en-US" dirty="0"/>
          </a:p>
        </p:txBody>
      </p:sp>
      <p:sp>
        <p:nvSpPr>
          <p:cNvPr id="100383" name="Line 31"/>
          <p:cNvSpPr>
            <a:spLocks noChangeShapeType="1"/>
          </p:cNvSpPr>
          <p:nvPr/>
        </p:nvSpPr>
        <p:spPr bwMode="auto">
          <a:xfrm flipH="1">
            <a:off x="6096000" y="4191000"/>
            <a:ext cx="304800" cy="0"/>
          </a:xfrm>
          <a:prstGeom prst="line">
            <a:avLst/>
          </a:prstGeom>
          <a:noFill/>
          <a:ln w="38100" cap="sq">
            <a:solidFill>
              <a:schemeClr val="folHlink"/>
            </a:solidFill>
            <a:round/>
            <a:headEnd type="none" w="sm" len="sm"/>
            <a:tailEnd type="triangle" w="med" len="med"/>
          </a:ln>
          <a:effectLst/>
        </p:spPr>
        <p:txBody>
          <a:bodyPr wrap="none"/>
          <a:lstStyle/>
          <a:p>
            <a:endParaRPr lang="en-US" dirty="0"/>
          </a:p>
        </p:txBody>
      </p:sp>
      <p:sp>
        <p:nvSpPr>
          <p:cNvPr id="100384" name="AutoShape 32"/>
          <p:cNvSpPr>
            <a:spLocks noChangeArrowheads="1"/>
          </p:cNvSpPr>
          <p:nvPr/>
        </p:nvSpPr>
        <p:spPr bwMode="auto">
          <a:xfrm>
            <a:off x="4419600" y="3124200"/>
            <a:ext cx="1600200" cy="1981200"/>
          </a:xfrm>
          <a:prstGeom prst="irregularSeal1">
            <a:avLst/>
          </a:prstGeom>
          <a:gradFill rotWithShape="1">
            <a:gsLst>
              <a:gs pos="0">
                <a:srgbClr val="4D0808"/>
              </a:gs>
              <a:gs pos="30000">
                <a:srgbClr val="FF0300"/>
              </a:gs>
              <a:gs pos="55000">
                <a:srgbClr val="FF7A00"/>
              </a:gs>
              <a:gs pos="100000">
                <a:srgbClr val="FFF200"/>
              </a:gs>
            </a:gsLst>
            <a:lin ang="18900000" scaled="1"/>
          </a:gradFill>
          <a:ln w="12700" cap="sq">
            <a:solidFill>
              <a:schemeClr val="tx1"/>
            </a:solidFill>
            <a:miter lim="800000"/>
            <a:headEnd type="none" w="sm" len="sm"/>
            <a:tailEnd type="none" w="sm" len="sm"/>
          </a:ln>
          <a:effectLst>
            <a:outerShdw dist="92457" dir="4443276" algn="ctr" rotWithShape="0">
              <a:srgbClr val="996600"/>
            </a:outerShdw>
          </a:effectLst>
        </p:spPr>
        <p:txBody>
          <a:bodyPr wrap="none" anchor="ctr"/>
          <a:lstStyle/>
          <a:p>
            <a:pPr algn="ctr"/>
            <a:endParaRPr lang="en-US" dirty="0">
              <a:effectLst>
                <a:outerShdw blurRad="38100" dist="38100" dir="2700000" algn="tl">
                  <a:srgbClr val="FFFFFF"/>
                </a:outerShdw>
              </a:effectLst>
            </a:endParaRPr>
          </a:p>
        </p:txBody>
      </p:sp>
      <p:sp>
        <p:nvSpPr>
          <p:cNvPr id="100387" name="Text Box 35"/>
          <p:cNvSpPr txBox="1">
            <a:spLocks noChangeArrowheads="1"/>
          </p:cNvSpPr>
          <p:nvPr/>
        </p:nvSpPr>
        <p:spPr bwMode="auto">
          <a:xfrm>
            <a:off x="1219200" y="1219200"/>
            <a:ext cx="3124200" cy="457200"/>
          </a:xfrm>
          <a:prstGeom prst="rect">
            <a:avLst/>
          </a:prstGeom>
          <a:noFill/>
          <a:ln w="12700" cap="sq">
            <a:noFill/>
            <a:miter lim="800000"/>
            <a:headEnd type="none" w="sm" len="sm"/>
            <a:tailEnd type="none" w="sm" len="sm"/>
          </a:ln>
          <a:effectLst>
            <a:outerShdw dist="35921" dir="2700000" algn="ctr" rotWithShape="0">
              <a:schemeClr val="bg2"/>
            </a:outerShdw>
          </a:effectLst>
        </p:spPr>
        <p:txBody>
          <a:bodyPr>
            <a:spAutoFit/>
          </a:bodyPr>
          <a:lstStyle/>
          <a:p>
            <a:pPr algn="ctr">
              <a:spcBef>
                <a:spcPct val="50000"/>
              </a:spcBef>
            </a:pPr>
            <a:r>
              <a:rPr lang="en-US" u="sng" dirty="0">
                <a:solidFill>
                  <a:srgbClr val="E61F0A"/>
                </a:solidFill>
                <a:effectLst>
                  <a:outerShdw blurRad="38100" dist="38100" dir="2700000" algn="tl">
                    <a:srgbClr val="000000"/>
                  </a:outerShdw>
                </a:effectLst>
                <a:latin typeface="Comic Sans MS" pitchFamily="66" charset="0"/>
              </a:rPr>
              <a:t>Triple Entente</a:t>
            </a:r>
            <a:r>
              <a:rPr lang="en-US" dirty="0">
                <a:solidFill>
                  <a:srgbClr val="E61F0A"/>
                </a:solidFill>
                <a:effectLst>
                  <a:outerShdw blurRad="38100" dist="38100" dir="2700000" algn="tl">
                    <a:srgbClr val="000000"/>
                  </a:outerShdw>
                </a:effectLst>
                <a:latin typeface="Comic Sans MS" pitchFamily="66" charset="0"/>
              </a:rPr>
              <a:t>:</a:t>
            </a:r>
          </a:p>
        </p:txBody>
      </p:sp>
      <p:sp>
        <p:nvSpPr>
          <p:cNvPr id="100388" name="Text Box 36"/>
          <p:cNvSpPr txBox="1">
            <a:spLocks noChangeArrowheads="1"/>
          </p:cNvSpPr>
          <p:nvPr/>
        </p:nvSpPr>
        <p:spPr bwMode="auto">
          <a:xfrm>
            <a:off x="6324600" y="1219200"/>
            <a:ext cx="2590800" cy="457200"/>
          </a:xfrm>
          <a:prstGeom prst="rect">
            <a:avLst/>
          </a:prstGeom>
          <a:noFill/>
          <a:ln w="12700" cap="sq">
            <a:noFill/>
            <a:miter lim="800000"/>
            <a:headEnd type="none" w="sm" len="sm"/>
            <a:tailEnd type="none" w="sm" len="sm"/>
          </a:ln>
          <a:effectLst>
            <a:outerShdw dist="35921" dir="2700000" algn="ctr" rotWithShape="0">
              <a:schemeClr val="bg2"/>
            </a:outerShdw>
          </a:effectLst>
        </p:spPr>
        <p:txBody>
          <a:bodyPr>
            <a:spAutoFit/>
          </a:bodyPr>
          <a:lstStyle/>
          <a:p>
            <a:pPr algn="ctr">
              <a:spcBef>
                <a:spcPct val="50000"/>
              </a:spcBef>
            </a:pPr>
            <a:r>
              <a:rPr lang="en-US" u="sng" dirty="0">
                <a:solidFill>
                  <a:schemeClr val="folHlink"/>
                </a:solidFill>
                <a:effectLst>
                  <a:outerShdw blurRad="38100" dist="38100" dir="2700000" algn="tl">
                    <a:srgbClr val="000000"/>
                  </a:outerShdw>
                </a:effectLst>
                <a:latin typeface="Comic Sans MS" pitchFamily="66" charset="0"/>
              </a:rPr>
              <a:t>Triple Alliance</a:t>
            </a:r>
            <a:r>
              <a:rPr lang="en-US" dirty="0">
                <a:solidFill>
                  <a:schemeClr val="folHlink"/>
                </a:solidFill>
                <a:effectLst>
                  <a:outerShdw blurRad="38100" dist="38100" dir="2700000" algn="tl">
                    <a:srgbClr val="000000"/>
                  </a:outerShdw>
                </a:effectLst>
                <a:latin typeface="Comic Sans MS" pitchFamily="66" charset="0"/>
              </a:rPr>
              <a:t>:</a:t>
            </a:r>
          </a:p>
        </p:txBody>
      </p:sp>
      <p:pic>
        <p:nvPicPr>
          <p:cNvPr id="100389" name="Picture 37"/>
          <p:cNvPicPr>
            <a:picLocks noGrp="1" noChangeAspect="1" noChangeArrowheads="1"/>
          </p:cNvPicPr>
          <p:nvPr>
            <p:ph sz="quarter" idx="2"/>
          </p:nvPr>
        </p:nvPicPr>
        <p:blipFill>
          <a:blip r:embed="rId8" cstate="print"/>
          <a:srcRect/>
          <a:stretch>
            <a:fillRect/>
          </a:stretch>
        </p:blipFill>
        <p:spPr bwMode="auto">
          <a:xfrm>
            <a:off x="1676400" y="4891088"/>
            <a:ext cx="1981200" cy="1320800"/>
          </a:xfrm>
          <a:prstGeom prst="rect">
            <a:avLst/>
          </a:prstGeom>
          <a:noFill/>
          <a:ln w="12700" cap="sq" cmpd="sng">
            <a:noFill/>
            <a:prstDash val="solid"/>
            <a:miter lim="800000"/>
            <a:headEnd type="none" w="sm" len="sm"/>
            <a:tailEnd type="none" w="sm" len="sm"/>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7" presetClass="entr" presetSubtype="8" fill="hold" nodeType="clickEffect">
                                  <p:stCondLst>
                                    <p:cond delay="0"/>
                                  </p:stCondLst>
                                  <p:childTnLst>
                                    <p:set>
                                      <p:cBhvr>
                                        <p:cTn id="6" dur="1" fill="hold">
                                          <p:stCondLst>
                                            <p:cond delay="0"/>
                                          </p:stCondLst>
                                        </p:cTn>
                                        <p:tgtEl>
                                          <p:spTgt spid="100361"/>
                                        </p:tgtEl>
                                        <p:attrNameLst>
                                          <p:attrName>style.visibility</p:attrName>
                                        </p:attrNameLst>
                                      </p:cBhvr>
                                      <p:to>
                                        <p:strVal val="visible"/>
                                      </p:to>
                                    </p:set>
                                    <p:anim calcmode="lin" valueType="num">
                                      <p:cBhvr additive="base">
                                        <p:cTn id="7" dur="1000" fill="hold"/>
                                        <p:tgtEl>
                                          <p:spTgt spid="100361"/>
                                        </p:tgtEl>
                                        <p:attrNameLst>
                                          <p:attrName>ppt_x</p:attrName>
                                        </p:attrNameLst>
                                      </p:cBhvr>
                                      <p:tavLst>
                                        <p:tav tm="0">
                                          <p:val>
                                            <p:strVal val="0-#ppt_w/2"/>
                                          </p:val>
                                        </p:tav>
                                        <p:tav tm="100000">
                                          <p:val>
                                            <p:strVal val="#ppt_x"/>
                                          </p:val>
                                        </p:tav>
                                      </p:tavLst>
                                    </p:anim>
                                    <p:anim calcmode="lin" valueType="num">
                                      <p:cBhvr additive="base">
                                        <p:cTn id="8" dur="1000" fill="hold"/>
                                        <p:tgtEl>
                                          <p:spTgt spid="100361"/>
                                        </p:tgtEl>
                                        <p:attrNameLst>
                                          <p:attrName>ppt_y</p:attrName>
                                        </p:attrNameLst>
                                      </p:cBhvr>
                                      <p:tavLst>
                                        <p:tav tm="0">
                                          <p:val>
                                            <p:strVal val="#ppt_y"/>
                                          </p:val>
                                        </p:tav>
                                        <p:tav tm="100000">
                                          <p:val>
                                            <p:strVal val="#ppt_y"/>
                                          </p:val>
                                        </p:tav>
                                      </p:tavLst>
                                    </p:anim>
                                  </p:childTnLst>
                                </p:cTn>
                              </p:par>
                              <p:par>
                                <p:cTn id="9" presetID="2" presetClass="entr" presetSubtype="8" fill="hold" nodeType="withEffect">
                                  <p:stCondLst>
                                    <p:cond delay="0"/>
                                  </p:stCondLst>
                                  <p:childTnLst>
                                    <p:set>
                                      <p:cBhvr>
                                        <p:cTn id="10" dur="1" fill="hold">
                                          <p:stCondLst>
                                            <p:cond delay="0"/>
                                          </p:stCondLst>
                                        </p:cTn>
                                        <p:tgtEl>
                                          <p:spTgt spid="100389"/>
                                        </p:tgtEl>
                                        <p:attrNameLst>
                                          <p:attrName>style.visibility</p:attrName>
                                        </p:attrNameLst>
                                      </p:cBhvr>
                                      <p:to>
                                        <p:strVal val="visible"/>
                                      </p:to>
                                    </p:set>
                                    <p:anim calcmode="lin" valueType="num">
                                      <p:cBhvr additive="base">
                                        <p:cTn id="11" dur="1000" fill="hold"/>
                                        <p:tgtEl>
                                          <p:spTgt spid="100389"/>
                                        </p:tgtEl>
                                        <p:attrNameLst>
                                          <p:attrName>ppt_x</p:attrName>
                                        </p:attrNameLst>
                                      </p:cBhvr>
                                      <p:tavLst>
                                        <p:tav tm="0">
                                          <p:val>
                                            <p:strVal val="0-#ppt_w/2"/>
                                          </p:val>
                                        </p:tav>
                                        <p:tav tm="100000">
                                          <p:val>
                                            <p:strVal val="#ppt_x"/>
                                          </p:val>
                                        </p:tav>
                                      </p:tavLst>
                                    </p:anim>
                                    <p:anim calcmode="lin" valueType="num">
                                      <p:cBhvr additive="base">
                                        <p:cTn id="12" dur="1000" fill="hold"/>
                                        <p:tgtEl>
                                          <p:spTgt spid="100389"/>
                                        </p:tgtEl>
                                        <p:attrNameLst>
                                          <p:attrName>ppt_y</p:attrName>
                                        </p:attrNameLst>
                                      </p:cBhvr>
                                      <p:tavLst>
                                        <p:tav tm="0">
                                          <p:val>
                                            <p:strVal val="#ppt_y"/>
                                          </p:val>
                                        </p:tav>
                                        <p:tav tm="100000">
                                          <p:val>
                                            <p:strVal val="#ppt_y"/>
                                          </p:val>
                                        </p:tav>
                                      </p:tavLst>
                                    </p:anim>
                                  </p:childTnLst>
                                </p:cTn>
                              </p:par>
                              <p:par>
                                <p:cTn id="13" presetID="7" presetClass="entr" presetSubtype="8" fill="hold" nodeType="withEffect">
                                  <p:stCondLst>
                                    <p:cond delay="0"/>
                                  </p:stCondLst>
                                  <p:childTnLst>
                                    <p:set>
                                      <p:cBhvr>
                                        <p:cTn id="14" dur="1" fill="hold">
                                          <p:stCondLst>
                                            <p:cond delay="0"/>
                                          </p:stCondLst>
                                        </p:cTn>
                                        <p:tgtEl>
                                          <p:spTgt spid="100366"/>
                                        </p:tgtEl>
                                        <p:attrNameLst>
                                          <p:attrName>style.visibility</p:attrName>
                                        </p:attrNameLst>
                                      </p:cBhvr>
                                      <p:to>
                                        <p:strVal val="visible"/>
                                      </p:to>
                                    </p:set>
                                    <p:anim calcmode="lin" valueType="num">
                                      <p:cBhvr additive="base">
                                        <p:cTn id="15" dur="1000" fill="hold"/>
                                        <p:tgtEl>
                                          <p:spTgt spid="100366"/>
                                        </p:tgtEl>
                                        <p:attrNameLst>
                                          <p:attrName>ppt_x</p:attrName>
                                        </p:attrNameLst>
                                      </p:cBhvr>
                                      <p:tavLst>
                                        <p:tav tm="0">
                                          <p:val>
                                            <p:strVal val="0-#ppt_w/2"/>
                                          </p:val>
                                        </p:tav>
                                        <p:tav tm="100000">
                                          <p:val>
                                            <p:strVal val="#ppt_x"/>
                                          </p:val>
                                        </p:tav>
                                      </p:tavLst>
                                    </p:anim>
                                    <p:anim calcmode="lin" valueType="num">
                                      <p:cBhvr additive="base">
                                        <p:cTn id="16" dur="1000" fill="hold"/>
                                        <p:tgtEl>
                                          <p:spTgt spid="100366"/>
                                        </p:tgtEl>
                                        <p:attrNameLst>
                                          <p:attrName>ppt_y</p:attrName>
                                        </p:attrNameLst>
                                      </p:cBhvr>
                                      <p:tavLst>
                                        <p:tav tm="0">
                                          <p:val>
                                            <p:strVal val="#ppt_y"/>
                                          </p:val>
                                        </p:tav>
                                        <p:tav tm="100000">
                                          <p:val>
                                            <p:strVal val="#ppt_y"/>
                                          </p:val>
                                        </p:tav>
                                      </p:tavLst>
                                    </p:anim>
                                  </p:childTnLst>
                                </p:cTn>
                              </p:par>
                              <p:par>
                                <p:cTn id="17" presetID="7" presetClass="entr" presetSubtype="8" fill="hold" grpId="0" nodeType="withEffect">
                                  <p:stCondLst>
                                    <p:cond delay="0"/>
                                  </p:stCondLst>
                                  <p:childTnLst>
                                    <p:set>
                                      <p:cBhvr>
                                        <p:cTn id="18" dur="1" fill="hold">
                                          <p:stCondLst>
                                            <p:cond delay="0"/>
                                          </p:stCondLst>
                                        </p:cTn>
                                        <p:tgtEl>
                                          <p:spTgt spid="100375"/>
                                        </p:tgtEl>
                                        <p:attrNameLst>
                                          <p:attrName>style.visibility</p:attrName>
                                        </p:attrNameLst>
                                      </p:cBhvr>
                                      <p:to>
                                        <p:strVal val="visible"/>
                                      </p:to>
                                    </p:set>
                                    <p:anim calcmode="lin" valueType="num">
                                      <p:cBhvr additive="base">
                                        <p:cTn id="19" dur="1000" fill="hold"/>
                                        <p:tgtEl>
                                          <p:spTgt spid="100375"/>
                                        </p:tgtEl>
                                        <p:attrNameLst>
                                          <p:attrName>ppt_x</p:attrName>
                                        </p:attrNameLst>
                                      </p:cBhvr>
                                      <p:tavLst>
                                        <p:tav tm="0">
                                          <p:val>
                                            <p:strVal val="0-#ppt_w/2"/>
                                          </p:val>
                                        </p:tav>
                                        <p:tav tm="100000">
                                          <p:val>
                                            <p:strVal val="#ppt_x"/>
                                          </p:val>
                                        </p:tav>
                                      </p:tavLst>
                                    </p:anim>
                                    <p:anim calcmode="lin" valueType="num">
                                      <p:cBhvr additive="base">
                                        <p:cTn id="20" dur="1000" fill="hold"/>
                                        <p:tgtEl>
                                          <p:spTgt spid="100375"/>
                                        </p:tgtEl>
                                        <p:attrNameLst>
                                          <p:attrName>ppt_y</p:attrName>
                                        </p:attrNameLst>
                                      </p:cBhvr>
                                      <p:tavLst>
                                        <p:tav tm="0">
                                          <p:val>
                                            <p:strVal val="#ppt_y"/>
                                          </p:val>
                                        </p:tav>
                                        <p:tav tm="100000">
                                          <p:val>
                                            <p:strVal val="#ppt_y"/>
                                          </p:val>
                                        </p:tav>
                                      </p:tavLst>
                                    </p:anim>
                                  </p:childTnLst>
                                </p:cTn>
                              </p:par>
                              <p:par>
                                <p:cTn id="21" presetID="7" presetClass="entr" presetSubtype="8" fill="hold" grpId="0" nodeType="withEffect">
                                  <p:stCondLst>
                                    <p:cond delay="0"/>
                                  </p:stCondLst>
                                  <p:childTnLst>
                                    <p:set>
                                      <p:cBhvr>
                                        <p:cTn id="22" dur="1" fill="hold">
                                          <p:stCondLst>
                                            <p:cond delay="0"/>
                                          </p:stCondLst>
                                        </p:cTn>
                                        <p:tgtEl>
                                          <p:spTgt spid="100376"/>
                                        </p:tgtEl>
                                        <p:attrNameLst>
                                          <p:attrName>style.visibility</p:attrName>
                                        </p:attrNameLst>
                                      </p:cBhvr>
                                      <p:to>
                                        <p:strVal val="visible"/>
                                      </p:to>
                                    </p:set>
                                    <p:anim calcmode="lin" valueType="num">
                                      <p:cBhvr additive="base">
                                        <p:cTn id="23" dur="1000" fill="hold"/>
                                        <p:tgtEl>
                                          <p:spTgt spid="100376"/>
                                        </p:tgtEl>
                                        <p:attrNameLst>
                                          <p:attrName>ppt_x</p:attrName>
                                        </p:attrNameLst>
                                      </p:cBhvr>
                                      <p:tavLst>
                                        <p:tav tm="0">
                                          <p:val>
                                            <p:strVal val="0-#ppt_w/2"/>
                                          </p:val>
                                        </p:tav>
                                        <p:tav tm="100000">
                                          <p:val>
                                            <p:strVal val="#ppt_x"/>
                                          </p:val>
                                        </p:tav>
                                      </p:tavLst>
                                    </p:anim>
                                    <p:anim calcmode="lin" valueType="num">
                                      <p:cBhvr additive="base">
                                        <p:cTn id="24" dur="1000" fill="hold"/>
                                        <p:tgtEl>
                                          <p:spTgt spid="100376"/>
                                        </p:tgtEl>
                                        <p:attrNameLst>
                                          <p:attrName>ppt_y</p:attrName>
                                        </p:attrNameLst>
                                      </p:cBhvr>
                                      <p:tavLst>
                                        <p:tav tm="0">
                                          <p:val>
                                            <p:strVal val="#ppt_y"/>
                                          </p:val>
                                        </p:tav>
                                        <p:tav tm="100000">
                                          <p:val>
                                            <p:strVal val="#ppt_y"/>
                                          </p:val>
                                        </p:tav>
                                      </p:tavLst>
                                    </p:anim>
                                  </p:childTnLst>
                                </p:cTn>
                              </p:par>
                              <p:par>
                                <p:cTn id="25" presetID="7" presetClass="entr" presetSubtype="8" fill="hold" grpId="0" nodeType="withEffect">
                                  <p:stCondLst>
                                    <p:cond delay="0"/>
                                  </p:stCondLst>
                                  <p:childTnLst>
                                    <p:set>
                                      <p:cBhvr>
                                        <p:cTn id="26" dur="1" fill="hold">
                                          <p:stCondLst>
                                            <p:cond delay="0"/>
                                          </p:stCondLst>
                                        </p:cTn>
                                        <p:tgtEl>
                                          <p:spTgt spid="100378"/>
                                        </p:tgtEl>
                                        <p:attrNameLst>
                                          <p:attrName>style.visibility</p:attrName>
                                        </p:attrNameLst>
                                      </p:cBhvr>
                                      <p:to>
                                        <p:strVal val="visible"/>
                                      </p:to>
                                    </p:set>
                                    <p:anim calcmode="lin" valueType="num">
                                      <p:cBhvr additive="base">
                                        <p:cTn id="27" dur="1000" fill="hold"/>
                                        <p:tgtEl>
                                          <p:spTgt spid="100378"/>
                                        </p:tgtEl>
                                        <p:attrNameLst>
                                          <p:attrName>ppt_x</p:attrName>
                                        </p:attrNameLst>
                                      </p:cBhvr>
                                      <p:tavLst>
                                        <p:tav tm="0">
                                          <p:val>
                                            <p:strVal val="0-#ppt_w/2"/>
                                          </p:val>
                                        </p:tav>
                                        <p:tav tm="100000">
                                          <p:val>
                                            <p:strVal val="#ppt_x"/>
                                          </p:val>
                                        </p:tav>
                                      </p:tavLst>
                                    </p:anim>
                                    <p:anim calcmode="lin" valueType="num">
                                      <p:cBhvr additive="base">
                                        <p:cTn id="28" dur="1000" fill="hold"/>
                                        <p:tgtEl>
                                          <p:spTgt spid="100378"/>
                                        </p:tgtEl>
                                        <p:attrNameLst>
                                          <p:attrName>ppt_y</p:attrName>
                                        </p:attrNameLst>
                                      </p:cBhvr>
                                      <p:tavLst>
                                        <p:tav tm="0">
                                          <p:val>
                                            <p:strVal val="#ppt_y"/>
                                          </p:val>
                                        </p:tav>
                                        <p:tav tm="100000">
                                          <p:val>
                                            <p:strVal val="#ppt_y"/>
                                          </p:val>
                                        </p:tav>
                                      </p:tavLst>
                                    </p:anim>
                                  </p:childTnLst>
                                </p:cTn>
                              </p:par>
                              <p:par>
                                <p:cTn id="29" presetID="7" presetClass="entr" presetSubtype="8" fill="hold" grpId="0" nodeType="withEffect">
                                  <p:stCondLst>
                                    <p:cond delay="0"/>
                                  </p:stCondLst>
                                  <p:childTnLst>
                                    <p:set>
                                      <p:cBhvr>
                                        <p:cTn id="30" dur="1" fill="hold">
                                          <p:stCondLst>
                                            <p:cond delay="0"/>
                                          </p:stCondLst>
                                        </p:cTn>
                                        <p:tgtEl>
                                          <p:spTgt spid="100379"/>
                                        </p:tgtEl>
                                        <p:attrNameLst>
                                          <p:attrName>style.visibility</p:attrName>
                                        </p:attrNameLst>
                                      </p:cBhvr>
                                      <p:to>
                                        <p:strVal val="visible"/>
                                      </p:to>
                                    </p:set>
                                    <p:anim calcmode="lin" valueType="num">
                                      <p:cBhvr additive="base">
                                        <p:cTn id="31" dur="1000" fill="hold"/>
                                        <p:tgtEl>
                                          <p:spTgt spid="100379"/>
                                        </p:tgtEl>
                                        <p:attrNameLst>
                                          <p:attrName>ppt_x</p:attrName>
                                        </p:attrNameLst>
                                      </p:cBhvr>
                                      <p:tavLst>
                                        <p:tav tm="0">
                                          <p:val>
                                            <p:strVal val="0-#ppt_w/2"/>
                                          </p:val>
                                        </p:tav>
                                        <p:tav tm="100000">
                                          <p:val>
                                            <p:strVal val="#ppt_x"/>
                                          </p:val>
                                        </p:tav>
                                      </p:tavLst>
                                    </p:anim>
                                    <p:anim calcmode="lin" valueType="num">
                                      <p:cBhvr additive="base">
                                        <p:cTn id="32" dur="1000" fill="hold"/>
                                        <p:tgtEl>
                                          <p:spTgt spid="100379"/>
                                        </p:tgtEl>
                                        <p:attrNameLst>
                                          <p:attrName>ppt_y</p:attrName>
                                        </p:attrNameLst>
                                      </p:cBhvr>
                                      <p:tavLst>
                                        <p:tav tm="0">
                                          <p:val>
                                            <p:strVal val="#ppt_y"/>
                                          </p:val>
                                        </p:tav>
                                        <p:tav tm="100000">
                                          <p:val>
                                            <p:strVal val="#ppt_y"/>
                                          </p:val>
                                        </p:tav>
                                      </p:tavLst>
                                    </p:anim>
                                  </p:childTnLst>
                                </p:cTn>
                              </p:par>
                            </p:childTnLst>
                          </p:cTn>
                        </p:par>
                        <p:par>
                          <p:cTn id="33" fill="hold">
                            <p:stCondLst>
                              <p:cond delay="1000"/>
                            </p:stCondLst>
                            <p:childTnLst>
                              <p:par>
                                <p:cTn id="34" presetID="51" presetClass="entr" presetSubtype="0" fill="hold" grpId="0" nodeType="afterEffect">
                                  <p:stCondLst>
                                    <p:cond delay="500"/>
                                  </p:stCondLst>
                                  <p:childTnLst>
                                    <p:set>
                                      <p:cBhvr>
                                        <p:cTn id="35" dur="1" fill="hold">
                                          <p:stCondLst>
                                            <p:cond delay="0"/>
                                          </p:stCondLst>
                                        </p:cTn>
                                        <p:tgtEl>
                                          <p:spTgt spid="100384"/>
                                        </p:tgtEl>
                                        <p:attrNameLst>
                                          <p:attrName>style.visibility</p:attrName>
                                        </p:attrNameLst>
                                      </p:cBhvr>
                                      <p:to>
                                        <p:strVal val="visible"/>
                                      </p:to>
                                    </p:set>
                                    <p:animEffect transition="in" filter="fade">
                                      <p:cBhvr>
                                        <p:cTn id="36" dur="770" decel="100000"/>
                                        <p:tgtEl>
                                          <p:spTgt spid="100384"/>
                                        </p:tgtEl>
                                      </p:cBhvr>
                                    </p:animEffect>
                                    <p:animScale>
                                      <p:cBhvr>
                                        <p:cTn id="37" dur="770" decel="100000"/>
                                        <p:tgtEl>
                                          <p:spTgt spid="100384"/>
                                        </p:tgtEl>
                                      </p:cBhvr>
                                      <p:from x="10000" y="10000"/>
                                      <p:to x="200000" y="450000"/>
                                    </p:animScale>
                                    <p:animScale>
                                      <p:cBhvr>
                                        <p:cTn id="38" dur="1230" accel="100000" fill="hold">
                                          <p:stCondLst>
                                            <p:cond delay="770"/>
                                          </p:stCondLst>
                                        </p:cTn>
                                        <p:tgtEl>
                                          <p:spTgt spid="100384"/>
                                        </p:tgtEl>
                                      </p:cBhvr>
                                      <p:from x="200000" y="450000"/>
                                      <p:to x="100000" y="100000"/>
                                    </p:animScale>
                                    <p:set>
                                      <p:cBhvr>
                                        <p:cTn id="39" dur="770" fill="hold"/>
                                        <p:tgtEl>
                                          <p:spTgt spid="100384"/>
                                        </p:tgtEl>
                                        <p:attrNameLst>
                                          <p:attrName>ppt_x</p:attrName>
                                        </p:attrNameLst>
                                      </p:cBhvr>
                                      <p:to>
                                        <p:strVal val="(0.5)"/>
                                      </p:to>
                                    </p:set>
                                    <p:anim from="(0.5)" to="(#ppt_x)" calcmode="lin" valueType="num">
                                      <p:cBhvr>
                                        <p:cTn id="40" dur="1230" accel="100000" fill="hold">
                                          <p:stCondLst>
                                            <p:cond delay="770"/>
                                          </p:stCondLst>
                                        </p:cTn>
                                        <p:tgtEl>
                                          <p:spTgt spid="100384"/>
                                        </p:tgtEl>
                                        <p:attrNameLst>
                                          <p:attrName>ppt_x</p:attrName>
                                        </p:attrNameLst>
                                      </p:cBhvr>
                                    </p:anim>
                                    <p:set>
                                      <p:cBhvr>
                                        <p:cTn id="41" dur="770" fill="hold"/>
                                        <p:tgtEl>
                                          <p:spTgt spid="100384"/>
                                        </p:tgtEl>
                                        <p:attrNameLst>
                                          <p:attrName>ppt_y</p:attrName>
                                        </p:attrNameLst>
                                      </p:cBhvr>
                                      <p:to>
                                        <p:strVal val="(#ppt_y+0.4)"/>
                                      </p:to>
                                    </p:set>
                                    <p:anim from="(#ppt_y+0.4)" to="(#ppt_y)" calcmode="lin" valueType="num">
                                      <p:cBhvr>
                                        <p:cTn id="42" dur="1230" accel="100000" fill="hold">
                                          <p:stCondLst>
                                            <p:cond delay="770"/>
                                          </p:stCondLst>
                                        </p:cTn>
                                        <p:tgtEl>
                                          <p:spTgt spid="100384"/>
                                        </p:tgtEl>
                                        <p:attrNameLst>
                                          <p:attrName>ppt_y</p:attrName>
                                        </p:attrNameLst>
                                      </p:cBhvr>
                                    </p:anim>
                                  </p:childTnLst>
                                  <p:subTnLst>
                                    <p:audio>
                                      <p:cMediaNode>
                                        <p:cTn display="0" masterRel="sameClick">
                                          <p:stCondLst>
                                            <p:cond evt="begin" delay="0">
                                              <p:tn val="34"/>
                                            </p:cond>
                                          </p:stCondLst>
                                          <p:endCondLst>
                                            <p:cond evt="onStopAudio" delay="0">
                                              <p:tgtEl>
                                                <p:sldTgt/>
                                              </p:tgtEl>
                                            </p:cond>
                                          </p:endCondLst>
                                        </p:cTn>
                                        <p:tgtEl>
                                          <p:sndTgt r:embed="rId2" name="Explosion"/>
                                        </p:tgtEl>
                                      </p:cMediaNode>
                                    </p:audio>
                                  </p:subTnLst>
                                </p:cTn>
                              </p:par>
                            </p:childTnLst>
                          </p:cTn>
                        </p:par>
                        <p:par>
                          <p:cTn id="43" fill="hold">
                            <p:stCondLst>
                              <p:cond delay="3500"/>
                            </p:stCondLst>
                            <p:childTnLst>
                              <p:par>
                                <p:cTn id="44" presetID="7" presetClass="entr" presetSubtype="2" fill="hold" nodeType="afterEffect">
                                  <p:stCondLst>
                                    <p:cond delay="0"/>
                                  </p:stCondLst>
                                  <p:childTnLst>
                                    <p:set>
                                      <p:cBhvr>
                                        <p:cTn id="45" dur="1" fill="hold">
                                          <p:stCondLst>
                                            <p:cond delay="0"/>
                                          </p:stCondLst>
                                        </p:cTn>
                                        <p:tgtEl>
                                          <p:spTgt spid="100373"/>
                                        </p:tgtEl>
                                        <p:attrNameLst>
                                          <p:attrName>style.visibility</p:attrName>
                                        </p:attrNameLst>
                                      </p:cBhvr>
                                      <p:to>
                                        <p:strVal val="visible"/>
                                      </p:to>
                                    </p:set>
                                    <p:anim calcmode="lin" valueType="num">
                                      <p:cBhvr additive="base">
                                        <p:cTn id="46" dur="2000" fill="hold"/>
                                        <p:tgtEl>
                                          <p:spTgt spid="100373"/>
                                        </p:tgtEl>
                                        <p:attrNameLst>
                                          <p:attrName>ppt_x</p:attrName>
                                        </p:attrNameLst>
                                      </p:cBhvr>
                                      <p:tavLst>
                                        <p:tav tm="0">
                                          <p:val>
                                            <p:strVal val="1+#ppt_w/2"/>
                                          </p:val>
                                        </p:tav>
                                        <p:tav tm="100000">
                                          <p:val>
                                            <p:strVal val="#ppt_x"/>
                                          </p:val>
                                        </p:tav>
                                      </p:tavLst>
                                    </p:anim>
                                    <p:anim calcmode="lin" valueType="num">
                                      <p:cBhvr additive="base">
                                        <p:cTn id="47" dur="2000" fill="hold"/>
                                        <p:tgtEl>
                                          <p:spTgt spid="100373"/>
                                        </p:tgtEl>
                                        <p:attrNameLst>
                                          <p:attrName>ppt_y</p:attrName>
                                        </p:attrNameLst>
                                      </p:cBhvr>
                                      <p:tavLst>
                                        <p:tav tm="0">
                                          <p:val>
                                            <p:strVal val="#ppt_y"/>
                                          </p:val>
                                        </p:tav>
                                        <p:tav tm="100000">
                                          <p:val>
                                            <p:strVal val="#ppt_y"/>
                                          </p:val>
                                        </p:tav>
                                      </p:tavLst>
                                    </p:anim>
                                  </p:childTnLst>
                                </p:cTn>
                              </p:par>
                              <p:par>
                                <p:cTn id="48" presetID="7" presetClass="entr" presetSubtype="2" fill="hold" nodeType="withEffect">
                                  <p:stCondLst>
                                    <p:cond delay="0"/>
                                  </p:stCondLst>
                                  <p:childTnLst>
                                    <p:set>
                                      <p:cBhvr>
                                        <p:cTn id="49" dur="1" fill="hold">
                                          <p:stCondLst>
                                            <p:cond delay="0"/>
                                          </p:stCondLst>
                                        </p:cTn>
                                        <p:tgtEl>
                                          <p:spTgt spid="100369"/>
                                        </p:tgtEl>
                                        <p:attrNameLst>
                                          <p:attrName>style.visibility</p:attrName>
                                        </p:attrNameLst>
                                      </p:cBhvr>
                                      <p:to>
                                        <p:strVal val="visible"/>
                                      </p:to>
                                    </p:set>
                                    <p:anim calcmode="lin" valueType="num">
                                      <p:cBhvr additive="base">
                                        <p:cTn id="50" dur="2000" fill="hold"/>
                                        <p:tgtEl>
                                          <p:spTgt spid="100369"/>
                                        </p:tgtEl>
                                        <p:attrNameLst>
                                          <p:attrName>ppt_x</p:attrName>
                                        </p:attrNameLst>
                                      </p:cBhvr>
                                      <p:tavLst>
                                        <p:tav tm="0">
                                          <p:val>
                                            <p:strVal val="1+#ppt_w/2"/>
                                          </p:val>
                                        </p:tav>
                                        <p:tav tm="100000">
                                          <p:val>
                                            <p:strVal val="#ppt_x"/>
                                          </p:val>
                                        </p:tav>
                                      </p:tavLst>
                                    </p:anim>
                                    <p:anim calcmode="lin" valueType="num">
                                      <p:cBhvr additive="base">
                                        <p:cTn id="51" dur="2000" fill="hold"/>
                                        <p:tgtEl>
                                          <p:spTgt spid="100369"/>
                                        </p:tgtEl>
                                        <p:attrNameLst>
                                          <p:attrName>ppt_y</p:attrName>
                                        </p:attrNameLst>
                                      </p:cBhvr>
                                      <p:tavLst>
                                        <p:tav tm="0">
                                          <p:val>
                                            <p:strVal val="#ppt_y"/>
                                          </p:val>
                                        </p:tav>
                                        <p:tav tm="100000">
                                          <p:val>
                                            <p:strVal val="#ppt_y"/>
                                          </p:val>
                                        </p:tav>
                                      </p:tavLst>
                                    </p:anim>
                                  </p:childTnLst>
                                </p:cTn>
                              </p:par>
                              <p:par>
                                <p:cTn id="52" presetID="7" presetClass="entr" presetSubtype="2" fill="hold" nodeType="withEffect">
                                  <p:stCondLst>
                                    <p:cond delay="0"/>
                                  </p:stCondLst>
                                  <p:childTnLst>
                                    <p:set>
                                      <p:cBhvr>
                                        <p:cTn id="53" dur="1" fill="hold">
                                          <p:stCondLst>
                                            <p:cond delay="0"/>
                                          </p:stCondLst>
                                        </p:cTn>
                                        <p:tgtEl>
                                          <p:spTgt spid="100372"/>
                                        </p:tgtEl>
                                        <p:attrNameLst>
                                          <p:attrName>style.visibility</p:attrName>
                                        </p:attrNameLst>
                                      </p:cBhvr>
                                      <p:to>
                                        <p:strVal val="visible"/>
                                      </p:to>
                                    </p:set>
                                    <p:anim calcmode="lin" valueType="num">
                                      <p:cBhvr additive="base">
                                        <p:cTn id="54" dur="2000" fill="hold"/>
                                        <p:tgtEl>
                                          <p:spTgt spid="100372"/>
                                        </p:tgtEl>
                                        <p:attrNameLst>
                                          <p:attrName>ppt_x</p:attrName>
                                        </p:attrNameLst>
                                      </p:cBhvr>
                                      <p:tavLst>
                                        <p:tav tm="0">
                                          <p:val>
                                            <p:strVal val="1+#ppt_w/2"/>
                                          </p:val>
                                        </p:tav>
                                        <p:tav tm="100000">
                                          <p:val>
                                            <p:strVal val="#ppt_x"/>
                                          </p:val>
                                        </p:tav>
                                      </p:tavLst>
                                    </p:anim>
                                    <p:anim calcmode="lin" valueType="num">
                                      <p:cBhvr additive="base">
                                        <p:cTn id="55" dur="2000" fill="hold"/>
                                        <p:tgtEl>
                                          <p:spTgt spid="100372"/>
                                        </p:tgtEl>
                                        <p:attrNameLst>
                                          <p:attrName>ppt_y</p:attrName>
                                        </p:attrNameLst>
                                      </p:cBhvr>
                                      <p:tavLst>
                                        <p:tav tm="0">
                                          <p:val>
                                            <p:strVal val="#ppt_y"/>
                                          </p:val>
                                        </p:tav>
                                        <p:tav tm="100000">
                                          <p:val>
                                            <p:strVal val="#ppt_y"/>
                                          </p:val>
                                        </p:tav>
                                      </p:tavLst>
                                    </p:anim>
                                  </p:childTnLst>
                                </p:cTn>
                              </p:par>
                              <p:par>
                                <p:cTn id="56" presetID="7" presetClass="entr" presetSubtype="2" fill="hold" grpId="0" nodeType="withEffect">
                                  <p:stCondLst>
                                    <p:cond delay="500"/>
                                  </p:stCondLst>
                                  <p:childTnLst>
                                    <p:set>
                                      <p:cBhvr>
                                        <p:cTn id="57" dur="1" fill="hold">
                                          <p:stCondLst>
                                            <p:cond delay="0"/>
                                          </p:stCondLst>
                                        </p:cTn>
                                        <p:tgtEl>
                                          <p:spTgt spid="100380"/>
                                        </p:tgtEl>
                                        <p:attrNameLst>
                                          <p:attrName>style.visibility</p:attrName>
                                        </p:attrNameLst>
                                      </p:cBhvr>
                                      <p:to>
                                        <p:strVal val="visible"/>
                                      </p:to>
                                    </p:set>
                                    <p:anim calcmode="lin" valueType="num">
                                      <p:cBhvr additive="base">
                                        <p:cTn id="58" dur="2000" fill="hold"/>
                                        <p:tgtEl>
                                          <p:spTgt spid="100380"/>
                                        </p:tgtEl>
                                        <p:attrNameLst>
                                          <p:attrName>ppt_x</p:attrName>
                                        </p:attrNameLst>
                                      </p:cBhvr>
                                      <p:tavLst>
                                        <p:tav tm="0">
                                          <p:val>
                                            <p:strVal val="1+#ppt_w/2"/>
                                          </p:val>
                                        </p:tav>
                                        <p:tav tm="100000">
                                          <p:val>
                                            <p:strVal val="#ppt_x"/>
                                          </p:val>
                                        </p:tav>
                                      </p:tavLst>
                                    </p:anim>
                                    <p:anim calcmode="lin" valueType="num">
                                      <p:cBhvr additive="base">
                                        <p:cTn id="59" dur="2000" fill="hold"/>
                                        <p:tgtEl>
                                          <p:spTgt spid="100380"/>
                                        </p:tgtEl>
                                        <p:attrNameLst>
                                          <p:attrName>ppt_y</p:attrName>
                                        </p:attrNameLst>
                                      </p:cBhvr>
                                      <p:tavLst>
                                        <p:tav tm="0">
                                          <p:val>
                                            <p:strVal val="#ppt_y"/>
                                          </p:val>
                                        </p:tav>
                                        <p:tav tm="100000">
                                          <p:val>
                                            <p:strVal val="#ppt_y"/>
                                          </p:val>
                                        </p:tav>
                                      </p:tavLst>
                                    </p:anim>
                                  </p:childTnLst>
                                </p:cTn>
                              </p:par>
                              <p:par>
                                <p:cTn id="60" presetID="7" presetClass="entr" presetSubtype="2" fill="hold" grpId="0" nodeType="withEffect">
                                  <p:stCondLst>
                                    <p:cond delay="500"/>
                                  </p:stCondLst>
                                  <p:childTnLst>
                                    <p:set>
                                      <p:cBhvr>
                                        <p:cTn id="61" dur="1" fill="hold">
                                          <p:stCondLst>
                                            <p:cond delay="0"/>
                                          </p:stCondLst>
                                        </p:cTn>
                                        <p:tgtEl>
                                          <p:spTgt spid="100381"/>
                                        </p:tgtEl>
                                        <p:attrNameLst>
                                          <p:attrName>style.visibility</p:attrName>
                                        </p:attrNameLst>
                                      </p:cBhvr>
                                      <p:to>
                                        <p:strVal val="visible"/>
                                      </p:to>
                                    </p:set>
                                    <p:anim calcmode="lin" valueType="num">
                                      <p:cBhvr additive="base">
                                        <p:cTn id="62" dur="2000" fill="hold"/>
                                        <p:tgtEl>
                                          <p:spTgt spid="100381"/>
                                        </p:tgtEl>
                                        <p:attrNameLst>
                                          <p:attrName>ppt_x</p:attrName>
                                        </p:attrNameLst>
                                      </p:cBhvr>
                                      <p:tavLst>
                                        <p:tav tm="0">
                                          <p:val>
                                            <p:strVal val="1+#ppt_w/2"/>
                                          </p:val>
                                        </p:tav>
                                        <p:tav tm="100000">
                                          <p:val>
                                            <p:strVal val="#ppt_x"/>
                                          </p:val>
                                        </p:tav>
                                      </p:tavLst>
                                    </p:anim>
                                    <p:anim calcmode="lin" valueType="num">
                                      <p:cBhvr additive="base">
                                        <p:cTn id="63" dur="2000" fill="hold"/>
                                        <p:tgtEl>
                                          <p:spTgt spid="100381"/>
                                        </p:tgtEl>
                                        <p:attrNameLst>
                                          <p:attrName>ppt_y</p:attrName>
                                        </p:attrNameLst>
                                      </p:cBhvr>
                                      <p:tavLst>
                                        <p:tav tm="0">
                                          <p:val>
                                            <p:strVal val="#ppt_y"/>
                                          </p:val>
                                        </p:tav>
                                        <p:tav tm="100000">
                                          <p:val>
                                            <p:strVal val="#ppt_y"/>
                                          </p:val>
                                        </p:tav>
                                      </p:tavLst>
                                    </p:anim>
                                  </p:childTnLst>
                                </p:cTn>
                              </p:par>
                              <p:par>
                                <p:cTn id="64" presetID="7" presetClass="entr" presetSubtype="2" fill="hold" grpId="0" nodeType="withEffect">
                                  <p:stCondLst>
                                    <p:cond delay="500"/>
                                  </p:stCondLst>
                                  <p:childTnLst>
                                    <p:set>
                                      <p:cBhvr>
                                        <p:cTn id="65" dur="1" fill="hold">
                                          <p:stCondLst>
                                            <p:cond delay="0"/>
                                          </p:stCondLst>
                                        </p:cTn>
                                        <p:tgtEl>
                                          <p:spTgt spid="100382"/>
                                        </p:tgtEl>
                                        <p:attrNameLst>
                                          <p:attrName>style.visibility</p:attrName>
                                        </p:attrNameLst>
                                      </p:cBhvr>
                                      <p:to>
                                        <p:strVal val="visible"/>
                                      </p:to>
                                    </p:set>
                                    <p:anim calcmode="lin" valueType="num">
                                      <p:cBhvr additive="base">
                                        <p:cTn id="66" dur="2000" fill="hold"/>
                                        <p:tgtEl>
                                          <p:spTgt spid="100382"/>
                                        </p:tgtEl>
                                        <p:attrNameLst>
                                          <p:attrName>ppt_x</p:attrName>
                                        </p:attrNameLst>
                                      </p:cBhvr>
                                      <p:tavLst>
                                        <p:tav tm="0">
                                          <p:val>
                                            <p:strVal val="1+#ppt_w/2"/>
                                          </p:val>
                                        </p:tav>
                                        <p:tav tm="100000">
                                          <p:val>
                                            <p:strVal val="#ppt_x"/>
                                          </p:val>
                                        </p:tav>
                                      </p:tavLst>
                                    </p:anim>
                                    <p:anim calcmode="lin" valueType="num">
                                      <p:cBhvr additive="base">
                                        <p:cTn id="67" dur="2000" fill="hold"/>
                                        <p:tgtEl>
                                          <p:spTgt spid="100382"/>
                                        </p:tgtEl>
                                        <p:attrNameLst>
                                          <p:attrName>ppt_y</p:attrName>
                                        </p:attrNameLst>
                                      </p:cBhvr>
                                      <p:tavLst>
                                        <p:tav tm="0">
                                          <p:val>
                                            <p:strVal val="#ppt_y"/>
                                          </p:val>
                                        </p:tav>
                                        <p:tav tm="100000">
                                          <p:val>
                                            <p:strVal val="#ppt_y"/>
                                          </p:val>
                                        </p:tav>
                                      </p:tavLst>
                                    </p:anim>
                                  </p:childTnLst>
                                </p:cTn>
                              </p:par>
                              <p:par>
                                <p:cTn id="68" presetID="7" presetClass="entr" presetSubtype="2" fill="hold" grpId="0" nodeType="withEffect">
                                  <p:stCondLst>
                                    <p:cond delay="500"/>
                                  </p:stCondLst>
                                  <p:childTnLst>
                                    <p:set>
                                      <p:cBhvr>
                                        <p:cTn id="69" dur="1" fill="hold">
                                          <p:stCondLst>
                                            <p:cond delay="0"/>
                                          </p:stCondLst>
                                        </p:cTn>
                                        <p:tgtEl>
                                          <p:spTgt spid="100383"/>
                                        </p:tgtEl>
                                        <p:attrNameLst>
                                          <p:attrName>style.visibility</p:attrName>
                                        </p:attrNameLst>
                                      </p:cBhvr>
                                      <p:to>
                                        <p:strVal val="visible"/>
                                      </p:to>
                                    </p:set>
                                    <p:anim calcmode="lin" valueType="num">
                                      <p:cBhvr additive="base">
                                        <p:cTn id="70" dur="2000" fill="hold"/>
                                        <p:tgtEl>
                                          <p:spTgt spid="100383"/>
                                        </p:tgtEl>
                                        <p:attrNameLst>
                                          <p:attrName>ppt_x</p:attrName>
                                        </p:attrNameLst>
                                      </p:cBhvr>
                                      <p:tavLst>
                                        <p:tav tm="0">
                                          <p:val>
                                            <p:strVal val="1+#ppt_w/2"/>
                                          </p:val>
                                        </p:tav>
                                        <p:tav tm="100000">
                                          <p:val>
                                            <p:strVal val="#ppt_x"/>
                                          </p:val>
                                        </p:tav>
                                      </p:tavLst>
                                    </p:anim>
                                    <p:anim calcmode="lin" valueType="num">
                                      <p:cBhvr additive="base">
                                        <p:cTn id="71" dur="2000" fill="hold"/>
                                        <p:tgtEl>
                                          <p:spTgt spid="100383"/>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0375" grpId="0" animBg="1"/>
      <p:bldP spid="100376" grpId="0" animBg="1"/>
      <p:bldP spid="100378" grpId="0" animBg="1"/>
      <p:bldP spid="100379" grpId="0" animBg="1"/>
      <p:bldP spid="100380" grpId="0" animBg="1"/>
      <p:bldP spid="100381" grpId="0" animBg="1"/>
      <p:bldP spid="100382" grpId="0" animBg="1"/>
      <p:bldP spid="100383" grpId="0" animBg="1"/>
      <p:bldP spid="100384" grpId="0" animBg="1"/>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78"/>
        <p:cNvGrpSpPr/>
        <p:nvPr/>
      </p:nvGrpSpPr>
      <p:grpSpPr>
        <a:xfrm>
          <a:off x="0" y="0"/>
          <a:ext cx="0" cy="0"/>
          <a:chOff x="0" y="0"/>
          <a:chExt cx="0" cy="0"/>
        </a:xfrm>
      </p:grpSpPr>
      <p:sp>
        <p:nvSpPr>
          <p:cNvPr id="79" name="Google Shape;79;p17"/>
          <p:cNvSpPr txBox="1">
            <a:spLocks noGrp="1"/>
          </p:cNvSpPr>
          <p:nvPr>
            <p:ph type="title"/>
          </p:nvPr>
        </p:nvSpPr>
        <p:spPr>
          <a:xfrm>
            <a:off x="623400" y="76200"/>
            <a:ext cx="8520600" cy="572700"/>
          </a:xfrm>
          <a:prstGeom prst="rect">
            <a:avLst/>
          </a:prstGeom>
        </p:spPr>
        <p:txBody>
          <a:bodyPr spcFirstLastPara="1" vert="horz" wrap="square" lIns="91425" tIns="91425" rIns="91425" bIns="91425" numCol="1" anchor="t" anchorCtr="0" compatLnSpc="1">
            <a:prstTxWarp prst="textNoShape">
              <a:avLst/>
            </a:prstTxWarp>
            <a:noAutofit/>
          </a:bodyPr>
          <a:lstStyle/>
          <a:p>
            <a:r>
              <a:rPr lang="en" dirty="0" smtClean="0"/>
              <a:t>            </a:t>
            </a:r>
            <a:r>
              <a:rPr lang="en" dirty="0">
                <a:latin typeface="Lobster"/>
                <a:ea typeface="Lobster"/>
                <a:cs typeface="Lobster"/>
                <a:sym typeface="Lobster"/>
              </a:rPr>
              <a:t>Lafayette Escadrille</a:t>
            </a:r>
            <a:endParaRPr dirty="0">
              <a:latin typeface="Lobster"/>
              <a:ea typeface="Lobster"/>
              <a:cs typeface="Lobster"/>
              <a:sym typeface="Lobster"/>
            </a:endParaRPr>
          </a:p>
        </p:txBody>
      </p:sp>
      <p:sp>
        <p:nvSpPr>
          <p:cNvPr id="80" name="Google Shape;80;p17"/>
          <p:cNvSpPr txBox="1">
            <a:spLocks noGrp="1"/>
          </p:cNvSpPr>
          <p:nvPr>
            <p:ph type="body" idx="1"/>
          </p:nvPr>
        </p:nvSpPr>
        <p:spPr>
          <a:xfrm>
            <a:off x="1526825" y="1942938"/>
            <a:ext cx="7709600" cy="3416400"/>
          </a:xfrm>
          <a:prstGeom prst="rect">
            <a:avLst/>
          </a:prstGeom>
        </p:spPr>
        <p:txBody>
          <a:bodyPr spcFirstLastPara="1" vert="horz" wrap="square" lIns="91425" tIns="91425" rIns="91425" bIns="91425" numCol="1" anchor="t" anchorCtr="0" compatLnSpc="1">
            <a:prstTxWarp prst="textNoShape">
              <a:avLst/>
            </a:prstTxWarp>
            <a:noAutofit/>
          </a:bodyPr>
          <a:lstStyle/>
          <a:p>
            <a:pPr marL="0" indent="0">
              <a:spcAft>
                <a:spcPts val="1600"/>
              </a:spcAft>
              <a:buNone/>
            </a:pPr>
            <a:endParaRPr/>
          </a:p>
        </p:txBody>
      </p:sp>
      <p:pic>
        <p:nvPicPr>
          <p:cNvPr id="81" name="Google Shape;81;p17"/>
          <p:cNvPicPr preferRelativeResize="0"/>
          <p:nvPr/>
        </p:nvPicPr>
        <p:blipFill>
          <a:blip r:embed="rId3">
            <a:alphaModFix/>
          </a:blip>
          <a:stretch>
            <a:fillRect/>
          </a:stretch>
        </p:blipFill>
        <p:spPr>
          <a:xfrm>
            <a:off x="1987627" y="1265937"/>
            <a:ext cx="1736875" cy="3228488"/>
          </a:xfrm>
          <a:prstGeom prst="rect">
            <a:avLst/>
          </a:prstGeom>
          <a:noFill/>
          <a:ln>
            <a:noFill/>
          </a:ln>
        </p:spPr>
      </p:pic>
      <p:pic>
        <p:nvPicPr>
          <p:cNvPr id="82" name="Google Shape;82;p17"/>
          <p:cNvPicPr preferRelativeResize="0"/>
          <p:nvPr/>
        </p:nvPicPr>
        <p:blipFill>
          <a:blip r:embed="rId4">
            <a:alphaModFix/>
          </a:blip>
          <a:stretch>
            <a:fillRect/>
          </a:stretch>
        </p:blipFill>
        <p:spPr>
          <a:xfrm>
            <a:off x="4495800" y="3419962"/>
            <a:ext cx="2292450" cy="3438038"/>
          </a:xfrm>
          <a:prstGeom prst="rect">
            <a:avLst/>
          </a:prstGeom>
          <a:noFill/>
          <a:ln>
            <a:noFill/>
          </a:ln>
        </p:spPr>
      </p:pic>
      <p:pic>
        <p:nvPicPr>
          <p:cNvPr id="83" name="Google Shape;83;p17"/>
          <p:cNvPicPr preferRelativeResize="0"/>
          <p:nvPr/>
        </p:nvPicPr>
        <p:blipFill>
          <a:blip r:embed="rId5">
            <a:alphaModFix/>
          </a:blip>
          <a:stretch>
            <a:fillRect/>
          </a:stretch>
        </p:blipFill>
        <p:spPr>
          <a:xfrm>
            <a:off x="4267200" y="873062"/>
            <a:ext cx="4419600" cy="2708338"/>
          </a:xfrm>
          <a:prstGeom prst="rect">
            <a:avLst/>
          </a:prstGeom>
          <a:noFill/>
          <a:ln>
            <a:noFill/>
          </a:ln>
        </p:spPr>
      </p:pic>
    </p:spTree>
    <p:extLst>
      <p:ext uri="{BB962C8B-B14F-4D97-AF65-F5344CB8AC3E}">
        <p14:creationId xmlns:p14="http://schemas.microsoft.com/office/powerpoint/2010/main" val="3014853736"/>
      </p:ext>
    </p:extLst>
  </p:cSld>
  <p:clrMapOvr>
    <a:masterClrMapping/>
  </p:clrMapOvr>
  <p:timing>
    <p:tnLst>
      <p:par>
        <p:cTn id="1" dur="indefinite" restart="never" nodeType="tmRoot"/>
      </p:par>
    </p:tnLst>
  </p:timing>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29"/>
        <p:cNvGrpSpPr/>
        <p:nvPr/>
      </p:nvGrpSpPr>
      <p:grpSpPr>
        <a:xfrm>
          <a:off x="0" y="0"/>
          <a:ext cx="0" cy="0"/>
          <a:chOff x="0" y="0"/>
          <a:chExt cx="0" cy="0"/>
        </a:xfrm>
      </p:grpSpPr>
      <p:sp>
        <p:nvSpPr>
          <p:cNvPr id="130" name="Google Shape;130;p23"/>
          <p:cNvSpPr txBox="1">
            <a:spLocks noGrp="1"/>
          </p:cNvSpPr>
          <p:nvPr>
            <p:ph type="title"/>
          </p:nvPr>
        </p:nvSpPr>
        <p:spPr>
          <a:xfrm>
            <a:off x="616473" y="0"/>
            <a:ext cx="8520600" cy="572700"/>
          </a:xfrm>
          <a:prstGeom prst="rect">
            <a:avLst/>
          </a:prstGeom>
        </p:spPr>
        <p:txBody>
          <a:bodyPr spcFirstLastPara="1" vert="horz" wrap="square" lIns="91425" tIns="91425" rIns="91425" bIns="91425" numCol="1" anchor="t" anchorCtr="0" compatLnSpc="1">
            <a:prstTxWarp prst="textNoShape">
              <a:avLst/>
            </a:prstTxWarp>
            <a:noAutofit/>
          </a:bodyPr>
          <a:lstStyle/>
          <a:p>
            <a:r>
              <a:rPr lang="en" dirty="0"/>
              <a:t>     </a:t>
            </a:r>
            <a:r>
              <a:rPr lang="en" dirty="0">
                <a:latin typeface="Lobster"/>
                <a:ea typeface="Lobster"/>
                <a:cs typeface="Lobster"/>
                <a:sym typeface="Lobster"/>
              </a:rPr>
              <a:t>Troop Numbers at the beginning of 1917</a:t>
            </a:r>
            <a:endParaRPr dirty="0">
              <a:latin typeface="Lobster"/>
              <a:ea typeface="Lobster"/>
              <a:cs typeface="Lobster"/>
              <a:sym typeface="Lobster"/>
            </a:endParaRPr>
          </a:p>
        </p:txBody>
      </p:sp>
      <p:sp>
        <p:nvSpPr>
          <p:cNvPr id="131" name="Google Shape;131;p23"/>
          <p:cNvSpPr txBox="1">
            <a:spLocks noGrp="1"/>
          </p:cNvSpPr>
          <p:nvPr>
            <p:ph type="body" idx="1"/>
          </p:nvPr>
        </p:nvSpPr>
        <p:spPr>
          <a:xfrm>
            <a:off x="1219200" y="2009725"/>
            <a:ext cx="7613100" cy="3416400"/>
          </a:xfrm>
          <a:prstGeom prst="rect">
            <a:avLst/>
          </a:prstGeom>
        </p:spPr>
        <p:txBody>
          <a:bodyPr spcFirstLastPara="1" vert="horz" wrap="square" lIns="91425" tIns="91425" rIns="91425" bIns="91425" numCol="1" anchor="t" anchorCtr="0" compatLnSpc="1">
            <a:prstTxWarp prst="textNoShape">
              <a:avLst/>
            </a:prstTxWarp>
            <a:noAutofit/>
          </a:bodyPr>
          <a:lstStyle/>
          <a:p>
            <a:pPr marL="0" indent="0">
              <a:buNone/>
            </a:pPr>
            <a:r>
              <a:rPr lang="en" dirty="0">
                <a:latin typeface="Lobster"/>
                <a:ea typeface="Lobster"/>
                <a:cs typeface="Lobster"/>
                <a:sym typeface="Lobster"/>
              </a:rPr>
              <a:t>Russian Army      12,000,000 men</a:t>
            </a:r>
            <a:endParaRPr dirty="0">
              <a:latin typeface="Lobster"/>
              <a:ea typeface="Lobster"/>
              <a:cs typeface="Lobster"/>
              <a:sym typeface="Lobster"/>
            </a:endParaRPr>
          </a:p>
          <a:p>
            <a:pPr marL="0" indent="0">
              <a:spcBef>
                <a:spcPts val="1600"/>
              </a:spcBef>
              <a:buNone/>
            </a:pPr>
            <a:r>
              <a:rPr lang="en" dirty="0">
                <a:latin typeface="Lobster"/>
                <a:ea typeface="Lobster"/>
                <a:cs typeface="Lobster"/>
                <a:sym typeface="Lobster"/>
              </a:rPr>
              <a:t>German Army      11,000,000 men</a:t>
            </a:r>
            <a:endParaRPr dirty="0">
              <a:latin typeface="Lobster"/>
              <a:ea typeface="Lobster"/>
              <a:cs typeface="Lobster"/>
              <a:sym typeface="Lobster"/>
            </a:endParaRPr>
          </a:p>
          <a:p>
            <a:pPr marL="0" indent="0">
              <a:spcBef>
                <a:spcPts val="1600"/>
              </a:spcBef>
              <a:buNone/>
            </a:pPr>
            <a:r>
              <a:rPr lang="en" dirty="0">
                <a:latin typeface="Lobster"/>
                <a:ea typeface="Lobster"/>
                <a:cs typeface="Lobster"/>
                <a:sym typeface="Lobster"/>
              </a:rPr>
              <a:t>British Army           8,905,000 men</a:t>
            </a:r>
            <a:endParaRPr dirty="0">
              <a:latin typeface="Lobster"/>
              <a:ea typeface="Lobster"/>
              <a:cs typeface="Lobster"/>
              <a:sym typeface="Lobster"/>
            </a:endParaRPr>
          </a:p>
          <a:p>
            <a:pPr marL="0" indent="0">
              <a:spcBef>
                <a:spcPts val="1600"/>
              </a:spcBef>
              <a:buNone/>
            </a:pPr>
            <a:r>
              <a:rPr lang="en" dirty="0">
                <a:latin typeface="Lobster"/>
                <a:ea typeface="Lobster"/>
                <a:cs typeface="Lobster"/>
                <a:sym typeface="Lobster"/>
              </a:rPr>
              <a:t>French Army          8,410,000 men</a:t>
            </a:r>
            <a:endParaRPr dirty="0">
              <a:latin typeface="Lobster"/>
              <a:ea typeface="Lobster"/>
              <a:cs typeface="Lobster"/>
              <a:sym typeface="Lobster"/>
            </a:endParaRPr>
          </a:p>
          <a:p>
            <a:pPr marL="0" indent="0">
              <a:spcBef>
                <a:spcPts val="1600"/>
              </a:spcBef>
              <a:spcAft>
                <a:spcPts val="1600"/>
              </a:spcAft>
              <a:buNone/>
            </a:pPr>
            <a:r>
              <a:rPr lang="en" dirty="0">
                <a:latin typeface="Lobster"/>
                <a:ea typeface="Lobster"/>
                <a:cs typeface="Lobster"/>
                <a:sym typeface="Lobster"/>
              </a:rPr>
              <a:t>U.S. Army              90,000 men </a:t>
            </a:r>
            <a:r>
              <a:rPr lang="en" dirty="0" smtClean="0">
                <a:latin typeface="Lobster"/>
                <a:ea typeface="Lobster"/>
                <a:cs typeface="Lobster"/>
                <a:sym typeface="Lobster"/>
              </a:rPr>
              <a:t>		with state 	militias of 143,000</a:t>
            </a:r>
            <a:endParaRPr dirty="0">
              <a:latin typeface="Lobster"/>
              <a:ea typeface="Lobster"/>
              <a:cs typeface="Lobster"/>
              <a:sym typeface="Lobster"/>
            </a:endParaRPr>
          </a:p>
        </p:txBody>
      </p:sp>
    </p:spTree>
    <p:extLst>
      <p:ext uri="{BB962C8B-B14F-4D97-AF65-F5344CB8AC3E}">
        <p14:creationId xmlns:p14="http://schemas.microsoft.com/office/powerpoint/2010/main" val="2255103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1">
                                            <p:txEl>
                                              <p:pRg st="0" end="0"/>
                                            </p:txEl>
                                          </p:spTgt>
                                        </p:tgtEl>
                                        <p:attrNameLst>
                                          <p:attrName>style.visibility</p:attrName>
                                        </p:attrNameLst>
                                      </p:cBhvr>
                                      <p:to>
                                        <p:strVal val="visible"/>
                                      </p:to>
                                    </p:set>
                                    <p:animEffect transition="in" filter="fade">
                                      <p:cBhvr>
                                        <p:cTn id="7" dur="1000"/>
                                        <p:tgtEl>
                                          <p:spTgt spid="13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1">
                                            <p:txEl>
                                              <p:pRg st="1" end="1"/>
                                            </p:txEl>
                                          </p:spTgt>
                                        </p:tgtEl>
                                        <p:attrNameLst>
                                          <p:attrName>style.visibility</p:attrName>
                                        </p:attrNameLst>
                                      </p:cBhvr>
                                      <p:to>
                                        <p:strVal val="visible"/>
                                      </p:to>
                                    </p:set>
                                    <p:animEffect transition="in" filter="fade">
                                      <p:cBhvr>
                                        <p:cTn id="12" dur="1000"/>
                                        <p:tgtEl>
                                          <p:spTgt spid="13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1">
                                            <p:txEl>
                                              <p:pRg st="2" end="2"/>
                                            </p:txEl>
                                          </p:spTgt>
                                        </p:tgtEl>
                                        <p:attrNameLst>
                                          <p:attrName>style.visibility</p:attrName>
                                        </p:attrNameLst>
                                      </p:cBhvr>
                                      <p:to>
                                        <p:strVal val="visible"/>
                                      </p:to>
                                    </p:set>
                                    <p:animEffect transition="in" filter="fade">
                                      <p:cBhvr>
                                        <p:cTn id="17" dur="1000"/>
                                        <p:tgtEl>
                                          <p:spTgt spid="13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1">
                                            <p:txEl>
                                              <p:pRg st="3" end="3"/>
                                            </p:txEl>
                                          </p:spTgt>
                                        </p:tgtEl>
                                        <p:attrNameLst>
                                          <p:attrName>style.visibility</p:attrName>
                                        </p:attrNameLst>
                                      </p:cBhvr>
                                      <p:to>
                                        <p:strVal val="visible"/>
                                      </p:to>
                                    </p:set>
                                    <p:animEffect transition="in" filter="fade">
                                      <p:cBhvr>
                                        <p:cTn id="22" dur="1000"/>
                                        <p:tgtEl>
                                          <p:spTgt spid="13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31">
                                            <p:txEl>
                                              <p:pRg st="4" end="4"/>
                                            </p:txEl>
                                          </p:spTgt>
                                        </p:tgtEl>
                                        <p:attrNameLst>
                                          <p:attrName>style.visibility</p:attrName>
                                        </p:attrNameLst>
                                      </p:cBhvr>
                                      <p:to>
                                        <p:strVal val="visible"/>
                                      </p:to>
                                    </p:set>
                                    <p:animEffect transition="in" filter="fade">
                                      <p:cBhvr>
                                        <p:cTn id="27" dur="1000"/>
                                        <p:tgtEl>
                                          <p:spTgt spid="13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35"/>
        <p:cNvGrpSpPr/>
        <p:nvPr/>
      </p:nvGrpSpPr>
      <p:grpSpPr>
        <a:xfrm>
          <a:off x="0" y="0"/>
          <a:ext cx="0" cy="0"/>
          <a:chOff x="0" y="0"/>
          <a:chExt cx="0" cy="0"/>
        </a:xfrm>
      </p:grpSpPr>
      <p:sp>
        <p:nvSpPr>
          <p:cNvPr id="136" name="Google Shape;136;p24"/>
          <p:cNvSpPr txBox="1">
            <a:spLocks noGrp="1"/>
          </p:cNvSpPr>
          <p:nvPr>
            <p:ph type="title"/>
          </p:nvPr>
        </p:nvSpPr>
        <p:spPr>
          <a:xfrm>
            <a:off x="457200" y="13855"/>
            <a:ext cx="8520600" cy="572700"/>
          </a:xfrm>
          <a:prstGeom prst="rect">
            <a:avLst/>
          </a:prstGeom>
        </p:spPr>
        <p:txBody>
          <a:bodyPr spcFirstLastPara="1" vert="horz" wrap="square" lIns="91425" tIns="91425" rIns="91425" bIns="91425" numCol="1" anchor="t" anchorCtr="0" compatLnSpc="1">
            <a:prstTxWarp prst="textNoShape">
              <a:avLst/>
            </a:prstTxWarp>
            <a:noAutofit/>
          </a:bodyPr>
          <a:lstStyle/>
          <a:p>
            <a:r>
              <a:rPr lang="en" dirty="0"/>
              <a:t>    </a:t>
            </a:r>
            <a:r>
              <a:rPr lang="en" dirty="0">
                <a:latin typeface="Lobster"/>
                <a:ea typeface="Lobster"/>
                <a:cs typeface="Lobster"/>
                <a:sym typeface="Lobster"/>
              </a:rPr>
              <a:t>The Selective Service Act of 1917</a:t>
            </a:r>
            <a:endParaRPr dirty="0">
              <a:latin typeface="Lobster"/>
              <a:ea typeface="Lobster"/>
              <a:cs typeface="Lobster"/>
              <a:sym typeface="Lobster"/>
            </a:endParaRPr>
          </a:p>
        </p:txBody>
      </p:sp>
      <p:sp>
        <p:nvSpPr>
          <p:cNvPr id="137" name="Google Shape;137;p24"/>
          <p:cNvSpPr txBox="1">
            <a:spLocks noGrp="1"/>
          </p:cNvSpPr>
          <p:nvPr>
            <p:ph type="body" idx="1"/>
          </p:nvPr>
        </p:nvSpPr>
        <p:spPr>
          <a:xfrm>
            <a:off x="1219200" y="1295400"/>
            <a:ext cx="7924800" cy="3416400"/>
          </a:xfrm>
          <a:prstGeom prst="rect">
            <a:avLst/>
          </a:prstGeom>
        </p:spPr>
        <p:txBody>
          <a:bodyPr spcFirstLastPara="1" vert="horz" wrap="square" lIns="91425" tIns="91425" rIns="91425" bIns="91425" numCol="1" anchor="t" anchorCtr="0" compatLnSpc="1">
            <a:prstTxWarp prst="textNoShape">
              <a:avLst/>
            </a:prstTxWarp>
            <a:noAutofit/>
          </a:bodyPr>
          <a:lstStyle/>
          <a:p>
            <a:pPr marL="0" indent="457200">
              <a:buNone/>
            </a:pPr>
            <a:r>
              <a:rPr lang="en" dirty="0">
                <a:latin typeface="Lobster"/>
                <a:ea typeface="Lobster"/>
                <a:cs typeface="Lobster"/>
                <a:sym typeface="Lobster"/>
              </a:rPr>
              <a:t>All men between the ages of 21 and 30 were required to register with the government.</a:t>
            </a:r>
            <a:endParaRPr dirty="0">
              <a:latin typeface="Lobster"/>
              <a:ea typeface="Lobster"/>
              <a:cs typeface="Lobster"/>
              <a:sym typeface="Lobster"/>
            </a:endParaRPr>
          </a:p>
          <a:p>
            <a:pPr marL="0" indent="457200">
              <a:spcBef>
                <a:spcPts val="1600"/>
              </a:spcBef>
              <a:buNone/>
            </a:pPr>
            <a:r>
              <a:rPr lang="en" dirty="0">
                <a:latin typeface="Lobster"/>
                <a:ea typeface="Lobster"/>
                <a:cs typeface="Lobster"/>
                <a:sym typeface="Lobster"/>
              </a:rPr>
              <a:t>The goal was to raise an Army of 10,000,000 men as soon as possible.</a:t>
            </a:r>
            <a:endParaRPr dirty="0">
              <a:latin typeface="Lobster"/>
              <a:ea typeface="Lobster"/>
              <a:cs typeface="Lobster"/>
              <a:sym typeface="Lobster"/>
            </a:endParaRPr>
          </a:p>
          <a:p>
            <a:pPr marL="0" indent="457200">
              <a:spcBef>
                <a:spcPts val="1600"/>
              </a:spcBef>
              <a:buNone/>
            </a:pPr>
            <a:r>
              <a:rPr lang="en" dirty="0">
                <a:latin typeface="Lobster"/>
                <a:ea typeface="Lobster"/>
                <a:cs typeface="Lobster"/>
                <a:sym typeface="Lobster"/>
              </a:rPr>
              <a:t>15 Army bases were created for training purposes.</a:t>
            </a:r>
            <a:endParaRPr dirty="0">
              <a:latin typeface="Lobster"/>
              <a:ea typeface="Lobster"/>
              <a:cs typeface="Lobster"/>
              <a:sym typeface="Lobster"/>
            </a:endParaRPr>
          </a:p>
          <a:p>
            <a:pPr marL="0" indent="457200">
              <a:spcBef>
                <a:spcPts val="1600"/>
              </a:spcBef>
              <a:spcAft>
                <a:spcPts val="1600"/>
              </a:spcAft>
              <a:buNone/>
            </a:pPr>
            <a:r>
              <a:rPr lang="en" dirty="0">
                <a:latin typeface="Lobster"/>
                <a:ea typeface="Lobster"/>
                <a:cs typeface="Lobster"/>
                <a:sym typeface="Lobster"/>
              </a:rPr>
              <a:t>An Army of 4,700,000 men was raised by the time the war ended. 2,800,000 men went to Europe to fight.</a:t>
            </a:r>
            <a:endParaRPr dirty="0">
              <a:latin typeface="Lobster"/>
              <a:ea typeface="Lobster"/>
              <a:cs typeface="Lobster"/>
              <a:sym typeface="Lobster"/>
            </a:endParaRPr>
          </a:p>
        </p:txBody>
      </p:sp>
    </p:spTree>
    <p:extLst>
      <p:ext uri="{BB962C8B-B14F-4D97-AF65-F5344CB8AC3E}">
        <p14:creationId xmlns:p14="http://schemas.microsoft.com/office/powerpoint/2010/main" val="2947603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37">
                                            <p:txEl>
                                              <p:pRg st="0" end="0"/>
                                            </p:txEl>
                                          </p:spTgt>
                                        </p:tgtEl>
                                        <p:attrNameLst>
                                          <p:attrName>style.visibility</p:attrName>
                                        </p:attrNameLst>
                                      </p:cBhvr>
                                      <p:to>
                                        <p:strVal val="visible"/>
                                      </p:to>
                                    </p:set>
                                    <p:animEffect transition="in" filter="fade">
                                      <p:cBhvr>
                                        <p:cTn id="7" dur="1000"/>
                                        <p:tgtEl>
                                          <p:spTgt spid="137">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37">
                                            <p:txEl>
                                              <p:pRg st="1" end="1"/>
                                            </p:txEl>
                                          </p:spTgt>
                                        </p:tgtEl>
                                        <p:attrNameLst>
                                          <p:attrName>style.visibility</p:attrName>
                                        </p:attrNameLst>
                                      </p:cBhvr>
                                      <p:to>
                                        <p:strVal val="visible"/>
                                      </p:to>
                                    </p:set>
                                    <p:animEffect transition="in" filter="fade">
                                      <p:cBhvr>
                                        <p:cTn id="12" dur="1000"/>
                                        <p:tgtEl>
                                          <p:spTgt spid="137">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37">
                                            <p:txEl>
                                              <p:pRg st="2" end="2"/>
                                            </p:txEl>
                                          </p:spTgt>
                                        </p:tgtEl>
                                        <p:attrNameLst>
                                          <p:attrName>style.visibility</p:attrName>
                                        </p:attrNameLst>
                                      </p:cBhvr>
                                      <p:to>
                                        <p:strVal val="visible"/>
                                      </p:to>
                                    </p:set>
                                    <p:animEffect transition="in" filter="fade">
                                      <p:cBhvr>
                                        <p:cTn id="17" dur="1000"/>
                                        <p:tgtEl>
                                          <p:spTgt spid="137">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37">
                                            <p:txEl>
                                              <p:pRg st="3" end="3"/>
                                            </p:txEl>
                                          </p:spTgt>
                                        </p:tgtEl>
                                        <p:attrNameLst>
                                          <p:attrName>style.visibility</p:attrName>
                                        </p:attrNameLst>
                                      </p:cBhvr>
                                      <p:to>
                                        <p:strVal val="visible"/>
                                      </p:to>
                                    </p:set>
                                    <p:animEffect transition="in" filter="fade">
                                      <p:cBhvr>
                                        <p:cTn id="22" dur="1000"/>
                                        <p:tgtEl>
                                          <p:spTgt spid="13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41"/>
        <p:cNvGrpSpPr/>
        <p:nvPr/>
      </p:nvGrpSpPr>
      <p:grpSpPr>
        <a:xfrm>
          <a:off x="0" y="0"/>
          <a:ext cx="0" cy="0"/>
          <a:chOff x="0" y="0"/>
          <a:chExt cx="0" cy="0"/>
        </a:xfrm>
      </p:grpSpPr>
      <p:sp>
        <p:nvSpPr>
          <p:cNvPr id="142" name="Google Shape;142;p25"/>
          <p:cNvSpPr txBox="1">
            <a:spLocks noGrp="1"/>
          </p:cNvSpPr>
          <p:nvPr>
            <p:ph type="title"/>
          </p:nvPr>
        </p:nvSpPr>
        <p:spPr>
          <a:xfrm>
            <a:off x="3108848" y="0"/>
            <a:ext cx="3582951" cy="572700"/>
          </a:xfrm>
          <a:prstGeom prst="rect">
            <a:avLst/>
          </a:prstGeom>
        </p:spPr>
        <p:txBody>
          <a:bodyPr spcFirstLastPara="1" vert="horz" wrap="square" lIns="91425" tIns="91425" rIns="91425" bIns="91425" numCol="1" anchor="t" anchorCtr="0" compatLnSpc="1">
            <a:prstTxWarp prst="textNoShape">
              <a:avLst/>
            </a:prstTxWarp>
            <a:noAutofit/>
          </a:bodyPr>
          <a:lstStyle/>
          <a:p>
            <a:r>
              <a:rPr lang="en" dirty="0" smtClean="0">
                <a:latin typeface="Lobster"/>
                <a:ea typeface="Lobster"/>
                <a:cs typeface="Lobster"/>
                <a:sym typeface="Lobster"/>
              </a:rPr>
              <a:t>Joseph Einrem</a:t>
            </a:r>
            <a:endParaRPr dirty="0">
              <a:latin typeface="Lobster"/>
              <a:ea typeface="Lobster"/>
              <a:cs typeface="Lobster"/>
              <a:sym typeface="Lobster"/>
            </a:endParaRPr>
          </a:p>
        </p:txBody>
      </p:sp>
      <p:sp>
        <p:nvSpPr>
          <p:cNvPr id="143" name="Google Shape;143;p25"/>
          <p:cNvSpPr txBox="1">
            <a:spLocks noGrp="1"/>
          </p:cNvSpPr>
          <p:nvPr>
            <p:ph type="body" idx="1"/>
          </p:nvPr>
        </p:nvSpPr>
        <p:spPr>
          <a:xfrm>
            <a:off x="1219200" y="1295400"/>
            <a:ext cx="7613100" cy="3416400"/>
          </a:xfrm>
          <a:prstGeom prst="rect">
            <a:avLst/>
          </a:prstGeom>
        </p:spPr>
        <p:txBody>
          <a:bodyPr spcFirstLastPara="1" vert="horz" wrap="square" lIns="91425" tIns="91425" rIns="91425" bIns="91425" numCol="1" anchor="t" anchorCtr="0" compatLnSpc="1">
            <a:prstTxWarp prst="textNoShape">
              <a:avLst/>
            </a:prstTxWarp>
            <a:noAutofit/>
          </a:bodyPr>
          <a:lstStyle/>
          <a:p>
            <a:pPr marL="0" indent="457200">
              <a:buNone/>
            </a:pPr>
            <a:r>
              <a:rPr lang="en" dirty="0">
                <a:latin typeface="Lobster"/>
                <a:ea typeface="Lobster"/>
                <a:cs typeface="Lobster"/>
                <a:sym typeface="Lobster"/>
              </a:rPr>
              <a:t>Joined the 88th Division in June, 1917.</a:t>
            </a:r>
            <a:endParaRPr dirty="0">
              <a:latin typeface="Lobster"/>
              <a:ea typeface="Lobster"/>
              <a:cs typeface="Lobster"/>
              <a:sym typeface="Lobster"/>
            </a:endParaRPr>
          </a:p>
          <a:p>
            <a:pPr marL="0" indent="457200">
              <a:spcBef>
                <a:spcPts val="1600"/>
              </a:spcBef>
              <a:buNone/>
            </a:pPr>
            <a:r>
              <a:rPr lang="en" dirty="0">
                <a:latin typeface="Lobster"/>
                <a:ea typeface="Lobster"/>
                <a:cs typeface="Lobster"/>
                <a:sym typeface="Lobster"/>
              </a:rPr>
              <a:t>88th Division was a  Division from North Dakota, South Dakota, Nebraska, Kansas, and Minnesota.</a:t>
            </a:r>
            <a:endParaRPr dirty="0">
              <a:latin typeface="Lobster"/>
              <a:ea typeface="Lobster"/>
              <a:cs typeface="Lobster"/>
              <a:sym typeface="Lobster"/>
            </a:endParaRPr>
          </a:p>
          <a:p>
            <a:pPr marL="0" indent="457200">
              <a:spcBef>
                <a:spcPts val="1600"/>
              </a:spcBef>
              <a:spcAft>
                <a:spcPts val="1600"/>
              </a:spcAft>
              <a:buNone/>
            </a:pPr>
            <a:r>
              <a:rPr lang="en" dirty="0">
                <a:latin typeface="Lobster"/>
                <a:ea typeface="Lobster"/>
                <a:cs typeface="Lobster"/>
                <a:sym typeface="Lobster"/>
              </a:rPr>
              <a:t>They were called the </a:t>
            </a:r>
            <a:r>
              <a:rPr lang="en" dirty="0" smtClean="0">
                <a:latin typeface="Lobster"/>
                <a:ea typeface="Lobster"/>
                <a:cs typeface="Lobster"/>
                <a:sym typeface="Lobster"/>
              </a:rPr>
              <a:t>		    cloverleaf </a:t>
            </a:r>
            <a:r>
              <a:rPr lang="en" dirty="0">
                <a:latin typeface="Lobster"/>
                <a:ea typeface="Lobster"/>
                <a:cs typeface="Lobster"/>
                <a:sym typeface="Lobster"/>
              </a:rPr>
              <a:t>division.</a:t>
            </a:r>
            <a:endParaRPr dirty="0">
              <a:latin typeface="Lobster"/>
              <a:ea typeface="Lobster"/>
              <a:cs typeface="Lobster"/>
              <a:sym typeface="Lobster"/>
            </a:endParaRPr>
          </a:p>
        </p:txBody>
      </p:sp>
      <p:pic>
        <p:nvPicPr>
          <p:cNvPr id="144" name="Google Shape;144;p25"/>
          <p:cNvPicPr preferRelativeResize="0"/>
          <p:nvPr/>
        </p:nvPicPr>
        <p:blipFill>
          <a:blip r:embed="rId3">
            <a:alphaModFix/>
          </a:blip>
          <a:stretch>
            <a:fillRect/>
          </a:stretch>
        </p:blipFill>
        <p:spPr>
          <a:xfrm>
            <a:off x="4346024" y="4419600"/>
            <a:ext cx="1428750" cy="1428750"/>
          </a:xfrm>
          <a:prstGeom prst="rect">
            <a:avLst/>
          </a:prstGeom>
          <a:noFill/>
          <a:ln>
            <a:noFill/>
          </a:ln>
        </p:spPr>
      </p:pic>
      <p:pic>
        <p:nvPicPr>
          <p:cNvPr id="145" name="Google Shape;145;p25"/>
          <p:cNvPicPr preferRelativeResize="0"/>
          <p:nvPr/>
        </p:nvPicPr>
        <p:blipFill>
          <a:blip r:embed="rId4">
            <a:alphaModFix/>
          </a:blip>
          <a:stretch>
            <a:fillRect/>
          </a:stretch>
        </p:blipFill>
        <p:spPr>
          <a:xfrm>
            <a:off x="5920274" y="3208640"/>
            <a:ext cx="2766526" cy="3649360"/>
          </a:xfrm>
          <a:prstGeom prst="rect">
            <a:avLst/>
          </a:prstGeom>
          <a:noFill/>
          <a:ln>
            <a:noFill/>
          </a:ln>
        </p:spPr>
      </p:pic>
    </p:spTree>
    <p:extLst>
      <p:ext uri="{BB962C8B-B14F-4D97-AF65-F5344CB8AC3E}">
        <p14:creationId xmlns:p14="http://schemas.microsoft.com/office/powerpoint/2010/main" val="40383079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43">
                                            <p:txEl>
                                              <p:pRg st="0" end="0"/>
                                            </p:txEl>
                                          </p:spTgt>
                                        </p:tgtEl>
                                        <p:attrNameLst>
                                          <p:attrName>style.visibility</p:attrName>
                                        </p:attrNameLst>
                                      </p:cBhvr>
                                      <p:to>
                                        <p:strVal val="visible"/>
                                      </p:to>
                                    </p:set>
                                    <p:animEffect transition="in" filter="fade">
                                      <p:cBhvr>
                                        <p:cTn id="7" dur="1000"/>
                                        <p:tgtEl>
                                          <p:spTgt spid="14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43">
                                            <p:txEl>
                                              <p:pRg st="1" end="1"/>
                                            </p:txEl>
                                          </p:spTgt>
                                        </p:tgtEl>
                                        <p:attrNameLst>
                                          <p:attrName>style.visibility</p:attrName>
                                        </p:attrNameLst>
                                      </p:cBhvr>
                                      <p:to>
                                        <p:strVal val="visible"/>
                                      </p:to>
                                    </p:set>
                                    <p:animEffect transition="in" filter="fade">
                                      <p:cBhvr>
                                        <p:cTn id="12" dur="1000"/>
                                        <p:tgtEl>
                                          <p:spTgt spid="14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43">
                                            <p:txEl>
                                              <p:pRg st="2" end="2"/>
                                            </p:txEl>
                                          </p:spTgt>
                                        </p:tgtEl>
                                        <p:attrNameLst>
                                          <p:attrName>style.visibility</p:attrName>
                                        </p:attrNameLst>
                                      </p:cBhvr>
                                      <p:to>
                                        <p:strVal val="visible"/>
                                      </p:to>
                                    </p:set>
                                    <p:animEffect transition="in" filter="fade">
                                      <p:cBhvr>
                                        <p:cTn id="17" dur="1000"/>
                                        <p:tgtEl>
                                          <p:spTgt spid="143">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49"/>
        <p:cNvGrpSpPr/>
        <p:nvPr/>
      </p:nvGrpSpPr>
      <p:grpSpPr>
        <a:xfrm>
          <a:off x="0" y="0"/>
          <a:ext cx="0" cy="0"/>
          <a:chOff x="0" y="0"/>
          <a:chExt cx="0" cy="0"/>
        </a:xfrm>
      </p:grpSpPr>
      <p:sp>
        <p:nvSpPr>
          <p:cNvPr id="150" name="Google Shape;150;p26"/>
          <p:cNvSpPr txBox="1">
            <a:spLocks noGrp="1"/>
          </p:cNvSpPr>
          <p:nvPr>
            <p:ph type="title"/>
          </p:nvPr>
        </p:nvSpPr>
        <p:spPr>
          <a:xfrm>
            <a:off x="-1524000" y="-13855"/>
            <a:ext cx="8520600" cy="572700"/>
          </a:xfrm>
          <a:prstGeom prst="rect">
            <a:avLst/>
          </a:prstGeom>
        </p:spPr>
        <p:txBody>
          <a:bodyPr spcFirstLastPara="1" vert="horz" wrap="square" lIns="91425" tIns="91425" rIns="91425" bIns="91425" numCol="1" anchor="t" anchorCtr="0" compatLnSpc="1">
            <a:prstTxWarp prst="textNoShape">
              <a:avLst/>
            </a:prstTxWarp>
            <a:noAutofit/>
          </a:bodyPr>
          <a:lstStyle/>
          <a:p>
            <a:pPr algn="l"/>
            <a:r>
              <a:rPr lang="en" dirty="0"/>
              <a:t>                                   </a:t>
            </a:r>
            <a:r>
              <a:rPr lang="en" dirty="0">
                <a:latin typeface="Lobster"/>
                <a:ea typeface="Lobster"/>
                <a:cs typeface="Lobster"/>
                <a:sym typeface="Lobster"/>
              </a:rPr>
              <a:t>Ft. Dodge</a:t>
            </a:r>
            <a:endParaRPr dirty="0">
              <a:latin typeface="Lobster"/>
              <a:ea typeface="Lobster"/>
              <a:cs typeface="Lobster"/>
              <a:sym typeface="Lobster"/>
            </a:endParaRPr>
          </a:p>
        </p:txBody>
      </p:sp>
      <p:sp>
        <p:nvSpPr>
          <p:cNvPr id="151" name="Google Shape;151;p26"/>
          <p:cNvSpPr txBox="1">
            <a:spLocks noGrp="1"/>
          </p:cNvSpPr>
          <p:nvPr>
            <p:ph type="body" idx="1"/>
          </p:nvPr>
        </p:nvSpPr>
        <p:spPr>
          <a:xfrm>
            <a:off x="1219200" y="762000"/>
            <a:ext cx="7613100" cy="3416400"/>
          </a:xfrm>
          <a:prstGeom prst="rect">
            <a:avLst/>
          </a:prstGeom>
        </p:spPr>
        <p:txBody>
          <a:bodyPr spcFirstLastPara="1" vert="horz" wrap="square" lIns="91425" tIns="91425" rIns="91425" bIns="91425" numCol="1" anchor="t" anchorCtr="0" compatLnSpc="1">
            <a:prstTxWarp prst="textNoShape">
              <a:avLst/>
            </a:prstTxWarp>
            <a:noAutofit/>
          </a:bodyPr>
          <a:lstStyle/>
          <a:p>
            <a:pPr marL="0" indent="457200">
              <a:spcAft>
                <a:spcPts val="1600"/>
              </a:spcAft>
              <a:buNone/>
            </a:pPr>
            <a:r>
              <a:rPr lang="en" dirty="0">
                <a:latin typeface="Lobster"/>
                <a:ea typeface="Lobster"/>
                <a:cs typeface="Lobster"/>
                <a:sym typeface="Lobster"/>
              </a:rPr>
              <a:t>Training took place  at Ft. Dodge, Iowa for four weeks and the men were shipped off to France.</a:t>
            </a:r>
            <a:endParaRPr dirty="0">
              <a:latin typeface="Lobster"/>
              <a:ea typeface="Lobster"/>
              <a:cs typeface="Lobster"/>
              <a:sym typeface="Lobster"/>
            </a:endParaRPr>
          </a:p>
        </p:txBody>
      </p:sp>
      <p:pic>
        <p:nvPicPr>
          <p:cNvPr id="152" name="Google Shape;152;p26"/>
          <p:cNvPicPr preferRelativeResize="0"/>
          <p:nvPr/>
        </p:nvPicPr>
        <p:blipFill>
          <a:blip r:embed="rId3">
            <a:alphaModFix/>
          </a:blip>
          <a:stretch>
            <a:fillRect/>
          </a:stretch>
        </p:blipFill>
        <p:spPr>
          <a:xfrm>
            <a:off x="1600200" y="2484055"/>
            <a:ext cx="6858000" cy="4373945"/>
          </a:xfrm>
          <a:prstGeom prst="rect">
            <a:avLst/>
          </a:prstGeom>
          <a:noFill/>
          <a:ln>
            <a:noFill/>
          </a:ln>
        </p:spPr>
      </p:pic>
    </p:spTree>
    <p:extLst>
      <p:ext uri="{BB962C8B-B14F-4D97-AF65-F5344CB8AC3E}">
        <p14:creationId xmlns:p14="http://schemas.microsoft.com/office/powerpoint/2010/main" val="333721772"/>
      </p:ext>
    </p:extLst>
  </p:cSld>
  <p:clrMapOvr>
    <a:masterClrMapping/>
  </p:clrMapOvr>
  <p:timing>
    <p:tnLst>
      <p:par>
        <p:cTn id="1" dur="indefinite" restart="never" nodeType="tmRoot"/>
      </p:par>
    </p:tnLst>
  </p:timing>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56"/>
        <p:cNvGrpSpPr/>
        <p:nvPr/>
      </p:nvGrpSpPr>
      <p:grpSpPr>
        <a:xfrm>
          <a:off x="0" y="0"/>
          <a:ext cx="0" cy="0"/>
          <a:chOff x="0" y="0"/>
          <a:chExt cx="0" cy="0"/>
        </a:xfrm>
      </p:grpSpPr>
      <p:sp>
        <p:nvSpPr>
          <p:cNvPr id="157" name="Google Shape;157;p27"/>
          <p:cNvSpPr txBox="1">
            <a:spLocks noGrp="1"/>
          </p:cNvSpPr>
          <p:nvPr>
            <p:ph type="title"/>
          </p:nvPr>
        </p:nvSpPr>
        <p:spPr>
          <a:xfrm>
            <a:off x="-914400" y="-20782"/>
            <a:ext cx="8520600" cy="572700"/>
          </a:xfrm>
          <a:prstGeom prst="rect">
            <a:avLst/>
          </a:prstGeom>
        </p:spPr>
        <p:txBody>
          <a:bodyPr spcFirstLastPara="1" vert="horz" wrap="square" lIns="91425" tIns="91425" rIns="91425" bIns="91425" numCol="1" anchor="t" anchorCtr="0" compatLnSpc="1">
            <a:prstTxWarp prst="textNoShape">
              <a:avLst/>
            </a:prstTxWarp>
            <a:noAutofit/>
          </a:bodyPr>
          <a:lstStyle/>
          <a:p>
            <a:pPr algn="l"/>
            <a:r>
              <a:rPr lang="en" dirty="0"/>
              <a:t>                                </a:t>
            </a:r>
            <a:r>
              <a:rPr lang="en" dirty="0">
                <a:latin typeface="Lobster"/>
                <a:ea typeface="Lobster"/>
                <a:cs typeface="Lobster"/>
                <a:sym typeface="Lobster"/>
              </a:rPr>
              <a:t>Semur, France</a:t>
            </a:r>
            <a:endParaRPr dirty="0">
              <a:latin typeface="Lobster"/>
              <a:ea typeface="Lobster"/>
              <a:cs typeface="Lobster"/>
              <a:sym typeface="Lobster"/>
            </a:endParaRPr>
          </a:p>
        </p:txBody>
      </p:sp>
      <p:sp>
        <p:nvSpPr>
          <p:cNvPr id="158" name="Google Shape;158;p27"/>
          <p:cNvSpPr txBox="1">
            <a:spLocks noGrp="1"/>
          </p:cNvSpPr>
          <p:nvPr>
            <p:ph type="body" idx="1"/>
          </p:nvPr>
        </p:nvSpPr>
        <p:spPr>
          <a:xfrm>
            <a:off x="1066800" y="538063"/>
            <a:ext cx="7597236" cy="3416400"/>
          </a:xfrm>
          <a:prstGeom prst="rect">
            <a:avLst/>
          </a:prstGeom>
        </p:spPr>
        <p:txBody>
          <a:bodyPr spcFirstLastPara="1" vert="horz" wrap="square" lIns="91425" tIns="91425" rIns="91425" bIns="91425" numCol="1" anchor="t" anchorCtr="0" compatLnSpc="1">
            <a:prstTxWarp prst="textNoShape">
              <a:avLst/>
            </a:prstTxWarp>
            <a:noAutofit/>
          </a:bodyPr>
          <a:lstStyle/>
          <a:p>
            <a:pPr indent="457200">
              <a:buNone/>
            </a:pPr>
            <a:r>
              <a:rPr lang="en" dirty="0">
                <a:latin typeface="Lobster"/>
                <a:ea typeface="Lobster"/>
                <a:cs typeface="Lobster"/>
                <a:sym typeface="Lobster"/>
              </a:rPr>
              <a:t>Arrived in France at the end of July, </a:t>
            </a:r>
            <a:r>
              <a:rPr lang="en" dirty="0" smtClean="0">
                <a:latin typeface="Lobster"/>
                <a:ea typeface="Lobster"/>
                <a:cs typeface="Lobster"/>
                <a:sym typeface="Lobster"/>
              </a:rPr>
              <a:t>1917.</a:t>
            </a:r>
            <a:r>
              <a:rPr lang="en" dirty="0">
                <a:latin typeface="Lobster"/>
                <a:ea typeface="Lobster"/>
                <a:cs typeface="Lobster"/>
                <a:sym typeface="Lobster"/>
              </a:rPr>
              <a:t> </a:t>
            </a:r>
            <a:r>
              <a:rPr lang="en" dirty="0" smtClean="0">
                <a:latin typeface="Lobster"/>
                <a:ea typeface="Lobster"/>
                <a:cs typeface="Lobster"/>
                <a:sym typeface="Lobster"/>
              </a:rPr>
              <a:t>Commanded </a:t>
            </a:r>
            <a:r>
              <a:rPr lang="en" dirty="0">
                <a:latin typeface="Lobster"/>
                <a:ea typeface="Lobster"/>
                <a:cs typeface="Lobster"/>
                <a:sym typeface="Lobster"/>
              </a:rPr>
              <a:t>by Major Teddy Roosevelt </a:t>
            </a:r>
            <a:r>
              <a:rPr lang="en" dirty="0" smtClean="0">
                <a:latin typeface="Lobster"/>
                <a:ea typeface="Lobster"/>
                <a:cs typeface="Lobster"/>
                <a:sym typeface="Lobster"/>
              </a:rPr>
              <a:t>jr. Worked </a:t>
            </a:r>
            <a:r>
              <a:rPr lang="en" dirty="0">
                <a:latin typeface="Lobster"/>
                <a:ea typeface="Lobster"/>
                <a:cs typeface="Lobster"/>
                <a:sym typeface="Lobster"/>
              </a:rPr>
              <a:t>as an engineer building rail lines for supply until Sept., 1919</a:t>
            </a:r>
            <a:endParaRPr dirty="0">
              <a:latin typeface="Lobster"/>
              <a:ea typeface="Lobster"/>
              <a:cs typeface="Lobster"/>
              <a:sym typeface="Lobster"/>
            </a:endParaRPr>
          </a:p>
        </p:txBody>
      </p:sp>
      <p:pic>
        <p:nvPicPr>
          <p:cNvPr id="159" name="Google Shape;159;p27"/>
          <p:cNvPicPr preferRelativeResize="0"/>
          <p:nvPr/>
        </p:nvPicPr>
        <p:blipFill>
          <a:blip r:embed="rId3">
            <a:alphaModFix/>
          </a:blip>
          <a:stretch>
            <a:fillRect/>
          </a:stretch>
        </p:blipFill>
        <p:spPr>
          <a:xfrm>
            <a:off x="4648200" y="3069018"/>
            <a:ext cx="4364350" cy="2791207"/>
          </a:xfrm>
          <a:prstGeom prst="rect">
            <a:avLst/>
          </a:prstGeom>
          <a:noFill/>
          <a:ln>
            <a:noFill/>
          </a:ln>
        </p:spPr>
      </p:pic>
      <p:pic>
        <p:nvPicPr>
          <p:cNvPr id="160" name="Google Shape;160;p27"/>
          <p:cNvPicPr preferRelativeResize="0"/>
          <p:nvPr/>
        </p:nvPicPr>
        <p:blipFill>
          <a:blip r:embed="rId4">
            <a:alphaModFix/>
          </a:blip>
          <a:stretch>
            <a:fillRect/>
          </a:stretch>
        </p:blipFill>
        <p:spPr>
          <a:xfrm>
            <a:off x="1295400" y="3069018"/>
            <a:ext cx="3352800" cy="2645982"/>
          </a:xfrm>
          <a:prstGeom prst="rect">
            <a:avLst/>
          </a:prstGeom>
          <a:noFill/>
          <a:ln>
            <a:noFill/>
          </a:ln>
        </p:spPr>
      </p:pic>
    </p:spTree>
    <p:extLst>
      <p:ext uri="{BB962C8B-B14F-4D97-AF65-F5344CB8AC3E}">
        <p14:creationId xmlns:p14="http://schemas.microsoft.com/office/powerpoint/2010/main" val="39099128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58">
                                            <p:txEl>
                                              <p:pRg st="0" end="0"/>
                                            </p:txEl>
                                          </p:spTgt>
                                        </p:tgtEl>
                                        <p:attrNameLst>
                                          <p:attrName>style.visibility</p:attrName>
                                        </p:attrNameLst>
                                      </p:cBhvr>
                                      <p:to>
                                        <p:strVal val="visible"/>
                                      </p:to>
                                    </p:set>
                                    <p:animEffect transition="in" filter="fade">
                                      <p:cBhvr>
                                        <p:cTn id="7" dur="1000"/>
                                        <p:tgtEl>
                                          <p:spTgt spid="15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64"/>
        <p:cNvGrpSpPr/>
        <p:nvPr/>
      </p:nvGrpSpPr>
      <p:grpSpPr>
        <a:xfrm>
          <a:off x="0" y="0"/>
          <a:ext cx="0" cy="0"/>
          <a:chOff x="0" y="0"/>
          <a:chExt cx="0" cy="0"/>
        </a:xfrm>
      </p:grpSpPr>
      <p:sp>
        <p:nvSpPr>
          <p:cNvPr id="165" name="Google Shape;165;p28"/>
          <p:cNvSpPr txBox="1">
            <a:spLocks noGrp="1"/>
          </p:cNvSpPr>
          <p:nvPr>
            <p:ph type="title"/>
          </p:nvPr>
        </p:nvSpPr>
        <p:spPr>
          <a:xfrm>
            <a:off x="623400" y="228600"/>
            <a:ext cx="8520600" cy="572700"/>
          </a:xfrm>
          <a:prstGeom prst="rect">
            <a:avLst/>
          </a:prstGeom>
        </p:spPr>
        <p:txBody>
          <a:bodyPr spcFirstLastPara="1" vert="horz" wrap="square" lIns="91425" tIns="91425" rIns="91425" bIns="91425" numCol="1" anchor="t" anchorCtr="0" compatLnSpc="1">
            <a:prstTxWarp prst="textNoShape">
              <a:avLst/>
            </a:prstTxWarp>
            <a:noAutofit/>
          </a:bodyPr>
          <a:lstStyle/>
          <a:p>
            <a:r>
              <a:rPr lang="en" dirty="0">
                <a:latin typeface="Lobster"/>
                <a:ea typeface="Lobster"/>
                <a:cs typeface="Lobster"/>
                <a:sym typeface="Lobster"/>
              </a:rPr>
              <a:t>Trenches from the air</a:t>
            </a:r>
            <a:endParaRPr dirty="0">
              <a:latin typeface="Lobster"/>
              <a:ea typeface="Lobster"/>
              <a:cs typeface="Lobster"/>
              <a:sym typeface="Lobster"/>
            </a:endParaRPr>
          </a:p>
        </p:txBody>
      </p:sp>
      <p:sp>
        <p:nvSpPr>
          <p:cNvPr id="166" name="Google Shape;166;p28"/>
          <p:cNvSpPr txBox="1">
            <a:spLocks noGrp="1"/>
          </p:cNvSpPr>
          <p:nvPr>
            <p:ph type="body" idx="1"/>
          </p:nvPr>
        </p:nvSpPr>
        <p:spPr>
          <a:xfrm>
            <a:off x="1295400" y="2009725"/>
            <a:ext cx="7536900" cy="3416400"/>
          </a:xfrm>
          <a:prstGeom prst="rect">
            <a:avLst/>
          </a:prstGeom>
        </p:spPr>
        <p:txBody>
          <a:bodyPr spcFirstLastPara="1" vert="horz" wrap="square" lIns="91425" tIns="91425" rIns="91425" bIns="91425" numCol="1" anchor="t" anchorCtr="0" compatLnSpc="1">
            <a:prstTxWarp prst="textNoShape">
              <a:avLst/>
            </a:prstTxWarp>
            <a:noAutofit/>
          </a:bodyPr>
          <a:lstStyle/>
          <a:p>
            <a:pPr marL="0" indent="0">
              <a:buNone/>
            </a:pPr>
            <a:r>
              <a:rPr lang="en" sz="2800" u="sng" dirty="0">
                <a:solidFill>
                  <a:schemeClr val="hlink"/>
                </a:solidFill>
                <a:hlinkClick r:id="rId3"/>
              </a:rPr>
              <a:t>https://www.youtube.com/watch?v=SdFwEfoIM3E</a:t>
            </a:r>
            <a:endParaRPr sz="2800" dirty="0"/>
          </a:p>
          <a:p>
            <a:pPr marL="0" indent="0">
              <a:spcBef>
                <a:spcPts val="1600"/>
              </a:spcBef>
              <a:buNone/>
            </a:pPr>
            <a:endParaRPr dirty="0"/>
          </a:p>
          <a:p>
            <a:pPr marL="0" indent="0">
              <a:spcBef>
                <a:spcPts val="1600"/>
              </a:spcBef>
              <a:spcAft>
                <a:spcPts val="1600"/>
              </a:spcAft>
              <a:buNone/>
            </a:pPr>
            <a:r>
              <a:rPr lang="en" sz="2800" u="sng" dirty="0">
                <a:solidFill>
                  <a:schemeClr val="hlink"/>
                </a:solidFill>
                <a:hlinkClick r:id="rId4"/>
              </a:rPr>
              <a:t>https://www.youtube.com/watch?v=zpRMJxiOyk0</a:t>
            </a:r>
            <a:endParaRPr sz="2800" dirty="0"/>
          </a:p>
        </p:txBody>
      </p:sp>
    </p:spTree>
    <p:extLst>
      <p:ext uri="{BB962C8B-B14F-4D97-AF65-F5344CB8AC3E}">
        <p14:creationId xmlns:p14="http://schemas.microsoft.com/office/powerpoint/2010/main" val="1167785936"/>
      </p:ext>
    </p:extLst>
  </p:cSld>
  <p:clrMapOvr>
    <a:masterClrMapping/>
  </p:clrMapOvr>
  <p:timing>
    <p:tnLst>
      <p:par>
        <p:cTn id="1" dur="indefinite" restart="never" nodeType="tmRoot"/>
      </p:par>
    </p:tnLst>
  </p:timing>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70"/>
        <p:cNvGrpSpPr/>
        <p:nvPr/>
      </p:nvGrpSpPr>
      <p:grpSpPr>
        <a:xfrm>
          <a:off x="0" y="0"/>
          <a:ext cx="0" cy="0"/>
          <a:chOff x="0" y="0"/>
          <a:chExt cx="0" cy="0"/>
        </a:xfrm>
      </p:grpSpPr>
      <p:sp>
        <p:nvSpPr>
          <p:cNvPr id="171" name="Google Shape;171;p29"/>
          <p:cNvSpPr txBox="1">
            <a:spLocks noGrp="1"/>
          </p:cNvSpPr>
          <p:nvPr>
            <p:ph type="title"/>
          </p:nvPr>
        </p:nvSpPr>
        <p:spPr>
          <a:xfrm>
            <a:off x="-1524000" y="0"/>
            <a:ext cx="8520600" cy="572700"/>
          </a:xfrm>
          <a:prstGeom prst="rect">
            <a:avLst/>
          </a:prstGeom>
        </p:spPr>
        <p:txBody>
          <a:bodyPr spcFirstLastPara="1" vert="horz" wrap="square" lIns="91425" tIns="91425" rIns="91425" bIns="91425" numCol="1" anchor="t" anchorCtr="0" compatLnSpc="1">
            <a:prstTxWarp prst="textNoShape">
              <a:avLst/>
            </a:prstTxWarp>
            <a:noAutofit/>
          </a:bodyPr>
          <a:lstStyle/>
          <a:p>
            <a:pPr algn="l"/>
            <a:r>
              <a:rPr lang="en" dirty="0"/>
              <a:t>                                      </a:t>
            </a:r>
            <a:r>
              <a:rPr lang="en" dirty="0">
                <a:latin typeface="Lobster"/>
                <a:ea typeface="Lobster"/>
                <a:cs typeface="Lobster"/>
                <a:sym typeface="Lobster"/>
              </a:rPr>
              <a:t>Artifacts</a:t>
            </a:r>
            <a:endParaRPr dirty="0">
              <a:latin typeface="Lobster"/>
              <a:ea typeface="Lobster"/>
              <a:cs typeface="Lobster"/>
              <a:sym typeface="Lobster"/>
            </a:endParaRPr>
          </a:p>
        </p:txBody>
      </p:sp>
      <p:sp>
        <p:nvSpPr>
          <p:cNvPr id="172" name="Google Shape;172;p29"/>
          <p:cNvSpPr txBox="1">
            <a:spLocks noGrp="1"/>
          </p:cNvSpPr>
          <p:nvPr>
            <p:ph type="body" idx="1"/>
          </p:nvPr>
        </p:nvSpPr>
        <p:spPr>
          <a:xfrm>
            <a:off x="311700" y="2009725"/>
            <a:ext cx="8520600" cy="3416400"/>
          </a:xfrm>
          <a:prstGeom prst="rect">
            <a:avLst/>
          </a:prstGeom>
        </p:spPr>
        <p:txBody>
          <a:bodyPr spcFirstLastPara="1" vert="horz" wrap="square" lIns="91425" tIns="91425" rIns="91425" bIns="91425" numCol="1" anchor="t" anchorCtr="0" compatLnSpc="1">
            <a:prstTxWarp prst="textNoShape">
              <a:avLst/>
            </a:prstTxWarp>
            <a:noAutofit/>
          </a:bodyPr>
          <a:lstStyle/>
          <a:p>
            <a:pPr marL="0" indent="0">
              <a:spcAft>
                <a:spcPts val="1600"/>
              </a:spcAft>
              <a:buNone/>
            </a:pPr>
            <a:endParaRPr/>
          </a:p>
        </p:txBody>
      </p:sp>
      <p:pic>
        <p:nvPicPr>
          <p:cNvPr id="173" name="Google Shape;173;p29"/>
          <p:cNvPicPr preferRelativeResize="0"/>
          <p:nvPr/>
        </p:nvPicPr>
        <p:blipFill>
          <a:blip r:embed="rId3">
            <a:alphaModFix/>
          </a:blip>
          <a:stretch>
            <a:fillRect/>
          </a:stretch>
        </p:blipFill>
        <p:spPr>
          <a:xfrm>
            <a:off x="1295400" y="990601"/>
            <a:ext cx="3276599" cy="4305376"/>
          </a:xfrm>
          <a:prstGeom prst="rect">
            <a:avLst/>
          </a:prstGeom>
          <a:noFill/>
          <a:ln>
            <a:noFill/>
          </a:ln>
        </p:spPr>
      </p:pic>
      <p:pic>
        <p:nvPicPr>
          <p:cNvPr id="174" name="Google Shape;174;p29"/>
          <p:cNvPicPr preferRelativeResize="0"/>
          <p:nvPr/>
        </p:nvPicPr>
        <p:blipFill>
          <a:blip r:embed="rId4">
            <a:alphaModFix/>
          </a:blip>
          <a:stretch>
            <a:fillRect/>
          </a:stretch>
        </p:blipFill>
        <p:spPr>
          <a:xfrm>
            <a:off x="5128500" y="990601"/>
            <a:ext cx="2720100" cy="4286872"/>
          </a:xfrm>
          <a:prstGeom prst="rect">
            <a:avLst/>
          </a:prstGeom>
          <a:noFill/>
          <a:ln>
            <a:noFill/>
          </a:ln>
        </p:spPr>
      </p:pic>
    </p:spTree>
    <p:extLst>
      <p:ext uri="{BB962C8B-B14F-4D97-AF65-F5344CB8AC3E}">
        <p14:creationId xmlns:p14="http://schemas.microsoft.com/office/powerpoint/2010/main" val="2726973879"/>
      </p:ext>
    </p:extLst>
  </p:cSld>
  <p:clrMapOvr>
    <a:masterClrMapping/>
  </p:clrMapOvr>
  <p:timing>
    <p:tnLst>
      <p:par>
        <p:cTn id="1" dur="indefinite" restart="never" nodeType="tmRoot"/>
      </p:par>
    </p:tnLst>
  </p:timing>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2338" name="Text Box 2"/>
          <p:cNvSpPr txBox="1">
            <a:spLocks noChangeArrowheads="1"/>
          </p:cNvSpPr>
          <p:nvPr/>
        </p:nvSpPr>
        <p:spPr bwMode="auto">
          <a:xfrm>
            <a:off x="1371600" y="212725"/>
            <a:ext cx="7620000" cy="701675"/>
          </a:xfrm>
          <a:prstGeom prst="rect">
            <a:avLst/>
          </a:prstGeom>
          <a:noFill/>
          <a:ln w="9525">
            <a:noFill/>
            <a:miter lim="800000"/>
            <a:headEnd/>
            <a:tailEnd/>
          </a:ln>
          <a:effectLst>
            <a:outerShdw dist="35921" dir="2700000" algn="ctr" rotWithShape="0">
              <a:srgbClr val="000066"/>
            </a:outerShdw>
          </a:effectLst>
        </p:spPr>
        <p:txBody>
          <a:bodyPr>
            <a:spAutoFit/>
          </a:bodyPr>
          <a:lstStyle/>
          <a:p>
            <a:pPr algn="ctr">
              <a:spcBef>
                <a:spcPct val="50000"/>
              </a:spcBef>
            </a:pPr>
            <a:r>
              <a:rPr lang="en-US" sz="4000" b="1" dirty="0">
                <a:solidFill>
                  <a:srgbClr val="996600"/>
                </a:solidFill>
                <a:latin typeface="Comic Sans MS" pitchFamily="66" charset="0"/>
              </a:rPr>
              <a:t>Americans in the Trenches</a:t>
            </a:r>
          </a:p>
        </p:txBody>
      </p:sp>
      <p:pic>
        <p:nvPicPr>
          <p:cNvPr id="142341" name="Picture 5" descr="American trenches"/>
          <p:cNvPicPr>
            <a:picLocks noGrp="1" noChangeAspect="1" noChangeArrowheads="1"/>
          </p:cNvPicPr>
          <p:nvPr>
            <p:ph/>
          </p:nvPr>
        </p:nvPicPr>
        <p:blipFill>
          <a:blip r:embed="rId2" cstate="print">
            <a:lum bright="6000" contrast="6000"/>
          </a:blip>
          <a:srcRect l="3226" t="2934" r="4301" b="4616"/>
          <a:stretch>
            <a:fillRect/>
          </a:stretch>
        </p:blipFill>
        <p:spPr>
          <a:xfrm>
            <a:off x="1676400" y="1066800"/>
            <a:ext cx="7086600" cy="5191125"/>
          </a:xfrm>
          <a:noFill/>
          <a:ln w="9525" cap="flat">
            <a:solidFill>
              <a:srgbClr val="664400"/>
            </a:solidFill>
            <a:headEnd w="med" len="med"/>
            <a:tailEnd w="med" len="med"/>
          </a:ln>
        </p:spPr>
      </p:pic>
    </p:spTree>
  </p:cSld>
  <p:clrMapOvr>
    <a:masterClrMapping/>
  </p:clrMapOvr>
  <p:timing>
    <p:tnLst>
      <p:par>
        <p:cTn id="1" dur="indefinite" restart="never" nodeType="tmRoot"/>
      </p:par>
    </p:tn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9810" name="Picture 2" descr="Image result for arras western fron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3855"/>
            <a:ext cx="4994275" cy="3745706"/>
          </a:xfrm>
          <a:prstGeom prst="rect">
            <a:avLst/>
          </a:prstGeom>
          <a:noFill/>
          <a:extLst>
            <a:ext uri="{909E8E84-426E-40DD-AFC4-6F175D3DCCD1}">
              <a14:hiddenFill xmlns:a14="http://schemas.microsoft.com/office/drawing/2010/main">
                <a:solidFill>
                  <a:srgbClr val="FFFFFF"/>
                </a:solidFill>
              </a14:hiddenFill>
            </a:ext>
          </a:extLst>
        </p:spPr>
      </p:pic>
      <p:pic>
        <p:nvPicPr>
          <p:cNvPr id="119812" name="Picture 4" descr="Image result for arras western front"/>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927" y="3086099"/>
            <a:ext cx="4585217" cy="3771901"/>
          </a:xfrm>
          <a:prstGeom prst="rect">
            <a:avLst/>
          </a:prstGeom>
          <a:noFill/>
          <a:extLst>
            <a:ext uri="{909E8E84-426E-40DD-AFC4-6F175D3DCCD1}">
              <a14:hiddenFill xmlns:a14="http://schemas.microsoft.com/office/drawing/2010/main">
                <a:solidFill>
                  <a:srgbClr val="FFFFFF"/>
                </a:solidFill>
              </a14:hiddenFill>
            </a:ext>
          </a:extLst>
        </p:spPr>
      </p:pic>
      <p:sp>
        <p:nvSpPr>
          <p:cNvPr id="3" name="Right Arrow 2"/>
          <p:cNvSpPr/>
          <p:nvPr/>
        </p:nvSpPr>
        <p:spPr bwMode="auto">
          <a:xfrm rot="9904575">
            <a:off x="1259473" y="933108"/>
            <a:ext cx="3914912" cy="457200"/>
          </a:xfrm>
          <a:prstGeom prst="rightArrow">
            <a:avLst/>
          </a:prstGeom>
          <a:solidFill>
            <a:schemeClr val="accent1"/>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Narrow" pitchFamily="34" charset="0"/>
            </a:endParaRPr>
          </a:p>
        </p:txBody>
      </p:sp>
      <p:sp>
        <p:nvSpPr>
          <p:cNvPr id="5" name="TextBox 4"/>
          <p:cNvSpPr txBox="1"/>
          <p:nvPr/>
        </p:nvSpPr>
        <p:spPr>
          <a:xfrm>
            <a:off x="5181086" y="228600"/>
            <a:ext cx="3734314" cy="1569660"/>
          </a:xfrm>
          <a:prstGeom prst="rect">
            <a:avLst/>
          </a:prstGeom>
          <a:noFill/>
        </p:spPr>
        <p:txBody>
          <a:bodyPr wrap="square" rtlCol="0">
            <a:spAutoFit/>
          </a:bodyPr>
          <a:lstStyle/>
          <a:p>
            <a:r>
              <a:rPr lang="en-US" dirty="0" smtClean="0"/>
              <a:t>My grandfather fought here in April 1917. The letter mentions a bombed out town that they passed through…</a:t>
            </a:r>
            <a:endParaRPr lang="en-US" dirty="0"/>
          </a:p>
        </p:txBody>
      </p:sp>
      <p:pic>
        <p:nvPicPr>
          <p:cNvPr id="119814" name="Picture 6" descr="Image result for arras western front"/>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021984" y="2057399"/>
            <a:ext cx="4045816" cy="290319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026562273"/>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4" name="Text Box 4"/>
          <p:cNvSpPr txBox="1">
            <a:spLocks noChangeArrowheads="1"/>
          </p:cNvSpPr>
          <p:nvPr/>
        </p:nvSpPr>
        <p:spPr bwMode="auto">
          <a:xfrm>
            <a:off x="1371600" y="212725"/>
            <a:ext cx="7620000" cy="641350"/>
          </a:xfrm>
          <a:prstGeom prst="rect">
            <a:avLst/>
          </a:prstGeom>
          <a:noFill/>
          <a:ln w="9525">
            <a:noFill/>
            <a:miter lim="800000"/>
            <a:headEnd/>
            <a:tailEnd/>
          </a:ln>
          <a:effectLst>
            <a:outerShdw dist="35921" dir="2700000" algn="ctr" rotWithShape="0">
              <a:srgbClr val="000066"/>
            </a:outerShdw>
          </a:effectLst>
        </p:spPr>
        <p:txBody>
          <a:bodyPr>
            <a:spAutoFit/>
          </a:bodyPr>
          <a:lstStyle/>
          <a:p>
            <a:pPr algn="ctr">
              <a:spcBef>
                <a:spcPct val="50000"/>
              </a:spcBef>
            </a:pPr>
            <a:r>
              <a:rPr lang="en-US" sz="3600" b="1" dirty="0" smtClean="0">
                <a:solidFill>
                  <a:srgbClr val="996600"/>
                </a:solidFill>
                <a:latin typeface="Comic Sans MS" pitchFamily="66" charset="0"/>
              </a:rPr>
              <a:t>The Balkans </a:t>
            </a:r>
            <a:r>
              <a:rPr lang="en-US" sz="3600" b="1" dirty="0">
                <a:solidFill>
                  <a:srgbClr val="996600"/>
                </a:solidFill>
                <a:latin typeface="Comic Sans MS" pitchFamily="66" charset="0"/>
              </a:rPr>
              <a:t>1914</a:t>
            </a:r>
          </a:p>
        </p:txBody>
      </p:sp>
      <p:sp>
        <p:nvSpPr>
          <p:cNvPr id="174085" name="Text Box 5"/>
          <p:cNvSpPr txBox="1">
            <a:spLocks noChangeArrowheads="1"/>
          </p:cNvSpPr>
          <p:nvPr/>
        </p:nvSpPr>
        <p:spPr bwMode="auto">
          <a:xfrm>
            <a:off x="4647929" y="838200"/>
            <a:ext cx="4496071" cy="5616922"/>
          </a:xfrm>
          <a:prstGeom prst="rect">
            <a:avLst/>
          </a:prstGeom>
          <a:noFill/>
          <a:ln w="12700" cap="sq">
            <a:noFill/>
            <a:miter lim="800000"/>
            <a:headEnd type="none" w="sm" len="sm"/>
            <a:tailEnd type="none" w="sm" len="sm"/>
          </a:ln>
          <a:effectLst>
            <a:outerShdw dist="35921" dir="2700000" algn="ctr" rotWithShape="0">
              <a:schemeClr val="bg2"/>
            </a:outerShdw>
          </a:effectLst>
        </p:spPr>
        <p:txBody>
          <a:bodyPr wrap="square">
            <a:spAutoFit/>
          </a:bodyPr>
          <a:lstStyle/>
          <a:p>
            <a:pPr>
              <a:spcBef>
                <a:spcPct val="50000"/>
              </a:spcBef>
            </a:pPr>
            <a:r>
              <a:rPr lang="en-US" sz="3200" b="1" dirty="0" smtClean="0">
                <a:solidFill>
                  <a:srgbClr val="1B1B53"/>
                </a:solidFill>
                <a:latin typeface="Comic Sans MS" pitchFamily="66" charset="0"/>
              </a:rPr>
              <a:t>Pan-Slavism: Slavic people want independence from Ottomans and A/H</a:t>
            </a:r>
          </a:p>
          <a:p>
            <a:pPr>
              <a:spcBef>
                <a:spcPct val="50000"/>
              </a:spcBef>
            </a:pPr>
            <a:r>
              <a:rPr lang="en-US" sz="3200" b="1" dirty="0" smtClean="0">
                <a:solidFill>
                  <a:srgbClr val="1B1B53"/>
                </a:solidFill>
                <a:latin typeface="Comic Sans MS" pitchFamily="66" charset="0"/>
              </a:rPr>
              <a:t>Look at the racial group here and who they are ruled by…</a:t>
            </a:r>
            <a:endParaRPr lang="en-US" sz="3400" b="1" dirty="0" smtClean="0">
              <a:solidFill>
                <a:srgbClr val="1B1B53"/>
              </a:solidFill>
              <a:latin typeface="Comic Sans MS" pitchFamily="66" charset="0"/>
            </a:endParaRPr>
          </a:p>
          <a:p>
            <a:pPr algn="ctr">
              <a:spcBef>
                <a:spcPct val="50000"/>
              </a:spcBef>
            </a:pPr>
            <a:r>
              <a:rPr lang="en-US" sz="3400" b="1" dirty="0" smtClean="0">
                <a:solidFill>
                  <a:srgbClr val="1B1B53"/>
                </a:solidFill>
                <a:latin typeface="Comic Sans MS" pitchFamily="66" charset="0"/>
              </a:rPr>
              <a:t>The</a:t>
            </a:r>
            <a:r>
              <a:rPr lang="en-US" sz="3400" b="1" dirty="0">
                <a:solidFill>
                  <a:srgbClr val="1B1B53"/>
                </a:solidFill>
                <a:latin typeface="Comic Sans MS" pitchFamily="66" charset="0"/>
              </a:rPr>
              <a:t/>
            </a:r>
            <a:br>
              <a:rPr lang="en-US" sz="3400" b="1" dirty="0">
                <a:solidFill>
                  <a:srgbClr val="1B1B53"/>
                </a:solidFill>
                <a:latin typeface="Comic Sans MS" pitchFamily="66" charset="0"/>
              </a:rPr>
            </a:br>
            <a:r>
              <a:rPr lang="en-US" sz="3400" b="1" dirty="0">
                <a:solidFill>
                  <a:srgbClr val="1B1B53"/>
                </a:solidFill>
                <a:latin typeface="Comic Sans MS" pitchFamily="66" charset="0"/>
              </a:rPr>
              <a:t>“Powder Keg”</a:t>
            </a:r>
            <a:br>
              <a:rPr lang="en-US" sz="3400" b="1" dirty="0">
                <a:solidFill>
                  <a:srgbClr val="1B1B53"/>
                </a:solidFill>
                <a:latin typeface="Comic Sans MS" pitchFamily="66" charset="0"/>
              </a:rPr>
            </a:br>
            <a:r>
              <a:rPr lang="en-US" sz="3400" b="1" dirty="0">
                <a:solidFill>
                  <a:srgbClr val="1B1B53"/>
                </a:solidFill>
                <a:latin typeface="Comic Sans MS" pitchFamily="66" charset="0"/>
              </a:rPr>
              <a:t>of Europe</a:t>
            </a:r>
          </a:p>
        </p:txBody>
      </p:sp>
      <p:pic>
        <p:nvPicPr>
          <p:cNvPr id="174087" name="Picture 7" descr="map-Balkans-1914-1"/>
          <p:cNvPicPr>
            <a:picLocks noGrp="1" noChangeAspect="1" noChangeArrowheads="1"/>
          </p:cNvPicPr>
          <p:nvPr>
            <p:ph/>
          </p:nvPr>
        </p:nvPicPr>
        <p:blipFill>
          <a:blip r:embed="rId2" cstate="print">
            <a:lum contrast="6000"/>
          </a:blip>
          <a:srcRect l="1630" t="1428" r="2206" b="1428"/>
          <a:stretch>
            <a:fillRect/>
          </a:stretch>
        </p:blipFill>
        <p:spPr>
          <a:xfrm>
            <a:off x="-46309" y="990600"/>
            <a:ext cx="4694238" cy="5410200"/>
          </a:xfrm>
          <a:noFill/>
          <a:ln/>
        </p:spPr>
      </p:pic>
      <p:sp>
        <p:nvSpPr>
          <p:cNvPr id="2" name="Right Arrow 1"/>
          <p:cNvSpPr/>
          <p:nvPr/>
        </p:nvSpPr>
        <p:spPr bwMode="auto">
          <a:xfrm rot="11469570">
            <a:off x="855640" y="2445955"/>
            <a:ext cx="4071690" cy="577995"/>
          </a:xfrm>
          <a:prstGeom prst="rightArrow">
            <a:avLst/>
          </a:prstGeom>
          <a:noFill/>
          <a:ln w="5715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smtClean="0">
              <a:ln>
                <a:noFill/>
              </a:ln>
              <a:solidFill>
                <a:schemeClr val="tx1"/>
              </a:solidFill>
              <a:effectLst/>
              <a:latin typeface="Arial Narrow" pitchFamily="3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174085">
                                            <p:txEl>
                                              <p:pRg st="2" end="2"/>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1" presetClass="entr" presetSubtype="1" fill="hold" nodeType="clickEffect">
                                  <p:stCondLst>
                                    <p:cond delay="0"/>
                                  </p:stCondLst>
                                  <p:childTnLst>
                                    <p:set>
                                      <p:cBhvr>
                                        <p:cTn id="10" dur="1" fill="hold">
                                          <p:stCondLst>
                                            <p:cond delay="0"/>
                                          </p:stCondLst>
                                        </p:cTn>
                                        <p:tgtEl>
                                          <p:spTgt spid="174085">
                                            <p:txEl>
                                              <p:pRg st="0" end="0"/>
                                            </p:txEl>
                                          </p:spTgt>
                                        </p:tgtEl>
                                        <p:attrNameLst>
                                          <p:attrName>style.visibility</p:attrName>
                                        </p:attrNameLst>
                                      </p:cBhvr>
                                      <p:to>
                                        <p:strVal val="visible"/>
                                      </p:to>
                                    </p:set>
                                    <p:animEffect transition="in" filter="wheel(1)">
                                      <p:cBhvr>
                                        <p:cTn id="11" dur="2000"/>
                                        <p:tgtEl>
                                          <p:spTgt spid="174085">
                                            <p:txEl>
                                              <p:pRg st="0" end="0"/>
                                            </p:txEl>
                                          </p:spTgt>
                                        </p:tgtEl>
                                      </p:cBhvr>
                                    </p:animEffect>
                                  </p:childTnLst>
                                </p:cTn>
                              </p:par>
                            </p:childTnLst>
                          </p:cTn>
                        </p:par>
                      </p:childTnLst>
                    </p:cTn>
                  </p:par>
                  <p:par>
                    <p:cTn id="12" fill="hold">
                      <p:stCondLst>
                        <p:cond delay="indefinite"/>
                      </p:stCondLst>
                      <p:childTnLst>
                        <p:par>
                          <p:cTn id="13" fill="hold">
                            <p:stCondLst>
                              <p:cond delay="0"/>
                            </p:stCondLst>
                            <p:childTnLst>
                              <p:par>
                                <p:cTn id="14" presetID="21" presetClass="entr" presetSubtype="1" fill="hold" nodeType="clickEffect">
                                  <p:stCondLst>
                                    <p:cond delay="0"/>
                                  </p:stCondLst>
                                  <p:childTnLst>
                                    <p:set>
                                      <p:cBhvr>
                                        <p:cTn id="15" dur="1" fill="hold">
                                          <p:stCondLst>
                                            <p:cond delay="0"/>
                                          </p:stCondLst>
                                        </p:cTn>
                                        <p:tgtEl>
                                          <p:spTgt spid="174085">
                                            <p:txEl>
                                              <p:pRg st="1" end="1"/>
                                            </p:txEl>
                                          </p:spTgt>
                                        </p:tgtEl>
                                        <p:attrNameLst>
                                          <p:attrName>style.visibility</p:attrName>
                                        </p:attrNameLst>
                                      </p:cBhvr>
                                      <p:to>
                                        <p:strVal val="visible"/>
                                      </p:to>
                                    </p:set>
                                    <p:animEffect transition="in" filter="wheel(1)">
                                      <p:cBhvr>
                                        <p:cTn id="16" dur="2000"/>
                                        <p:tgtEl>
                                          <p:spTgt spid="17408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4386" name="Rectangle 2"/>
          <p:cNvSpPr>
            <a:spLocks noGrp="1" noChangeArrowheads="1"/>
          </p:cNvSpPr>
          <p:nvPr>
            <p:ph type="ctrTitle"/>
          </p:nvPr>
        </p:nvSpPr>
        <p:spPr>
          <a:xfrm>
            <a:off x="4343400" y="1524000"/>
            <a:ext cx="4572000" cy="3429000"/>
          </a:xfrm>
          <a:effectLst>
            <a:outerShdw dist="35921" dir="2700000" algn="ctr" rotWithShape="0">
              <a:srgbClr val="1B1B53">
                <a:alpha val="50000"/>
              </a:srgbClr>
            </a:outerShdw>
          </a:effectLst>
        </p:spPr>
        <p:txBody>
          <a:bodyPr anchor="t"/>
          <a:lstStyle/>
          <a:p>
            <a:r>
              <a:rPr lang="en-US" sz="8400" dirty="0" smtClean="0">
                <a:latin typeface="Lombardic Narrow" pitchFamily="2" charset="0"/>
              </a:rPr>
              <a:t>War Ends?</a:t>
            </a:r>
            <a:endParaRPr lang="en-US" sz="8400" dirty="0">
              <a:latin typeface="Lombardic Narrow" pitchFamily="2" charset="0"/>
            </a:endParaRPr>
          </a:p>
        </p:txBody>
      </p:sp>
    </p:spTree>
  </p:cSld>
  <p:clrMapOvr>
    <a:masterClrMapping/>
  </p:clrMapOvr>
  <p:timing>
    <p:tnLst>
      <p:par>
        <p:cTn id="1" dur="indefinite" restart="never" nodeType="tmRoot"/>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64866" name="Text Box 2"/>
          <p:cNvSpPr txBox="1">
            <a:spLocks noChangeArrowheads="1"/>
          </p:cNvSpPr>
          <p:nvPr/>
        </p:nvSpPr>
        <p:spPr bwMode="auto">
          <a:xfrm>
            <a:off x="1371600" y="304800"/>
            <a:ext cx="7620000" cy="701675"/>
          </a:xfrm>
          <a:prstGeom prst="rect">
            <a:avLst/>
          </a:prstGeom>
          <a:noFill/>
          <a:ln w="9525">
            <a:noFill/>
            <a:miter lim="800000"/>
            <a:headEnd/>
            <a:tailEnd/>
          </a:ln>
          <a:effectLst>
            <a:outerShdw dist="35921" dir="2700000" algn="ctr" rotWithShape="0">
              <a:srgbClr val="000066"/>
            </a:outerShdw>
          </a:effectLst>
        </p:spPr>
        <p:txBody>
          <a:bodyPr>
            <a:spAutoFit/>
          </a:bodyPr>
          <a:lstStyle/>
          <a:p>
            <a:pPr algn="ctr">
              <a:spcBef>
                <a:spcPct val="50000"/>
              </a:spcBef>
            </a:pPr>
            <a:r>
              <a:rPr lang="en-US" sz="4000" b="1" dirty="0">
                <a:solidFill>
                  <a:srgbClr val="996600"/>
                </a:solidFill>
                <a:latin typeface="Comic Sans MS" pitchFamily="66" charset="0"/>
              </a:rPr>
              <a:t>11 a.m., November 11, 1918</a:t>
            </a:r>
          </a:p>
        </p:txBody>
      </p:sp>
      <p:pic>
        <p:nvPicPr>
          <p:cNvPr id="164869" name="Picture 5" descr="Armistice signed"/>
          <p:cNvPicPr>
            <a:picLocks noGrp="1" noChangeAspect="1" noChangeArrowheads="1"/>
          </p:cNvPicPr>
          <p:nvPr>
            <p:ph sz="half" idx="1"/>
          </p:nvPr>
        </p:nvPicPr>
        <p:blipFill>
          <a:blip r:embed="rId3" cstate="print"/>
          <a:srcRect/>
          <a:stretch>
            <a:fillRect/>
          </a:stretch>
        </p:blipFill>
        <p:spPr>
          <a:xfrm rot="21344799">
            <a:off x="1371600" y="1219200"/>
            <a:ext cx="4132263" cy="4191000"/>
          </a:xfrm>
          <a:noFill/>
          <a:ln/>
        </p:spPr>
      </p:pic>
      <p:pic>
        <p:nvPicPr>
          <p:cNvPr id="164871" name="Picture 7" descr="soldiers celebrate armistice"/>
          <p:cNvPicPr>
            <a:picLocks noGrp="1" noChangeAspect="1" noChangeArrowheads="1"/>
          </p:cNvPicPr>
          <p:nvPr>
            <p:ph sz="half" idx="2"/>
          </p:nvPr>
        </p:nvPicPr>
        <p:blipFill>
          <a:blip r:embed="rId4" cstate="print">
            <a:lum bright="-12000" contrast="6000"/>
          </a:blip>
          <a:srcRect/>
          <a:stretch>
            <a:fillRect/>
          </a:stretch>
        </p:blipFill>
        <p:spPr>
          <a:xfrm>
            <a:off x="5778500" y="2133600"/>
            <a:ext cx="3060700" cy="4267200"/>
          </a:xfrm>
          <a:noFill/>
          <a:ln w="9525" cap="flat">
            <a:solidFill>
              <a:srgbClr val="664400"/>
            </a:solidFill>
            <a:headEnd w="med" len="med"/>
            <a:tailEnd w="med" len="med"/>
          </a:ln>
        </p:spPr>
      </p:pic>
      <p:sp>
        <p:nvSpPr>
          <p:cNvPr id="164874" name="Rectangle 10"/>
          <p:cNvSpPr>
            <a:spLocks noChangeArrowheads="1"/>
          </p:cNvSpPr>
          <p:nvPr/>
        </p:nvSpPr>
        <p:spPr bwMode="auto">
          <a:xfrm>
            <a:off x="1600200" y="5867400"/>
            <a:ext cx="4038600" cy="457200"/>
          </a:xfrm>
          <a:prstGeom prst="rect">
            <a:avLst/>
          </a:prstGeom>
          <a:noFill/>
          <a:ln w="12700" cap="sq">
            <a:noFill/>
            <a:miter lim="800000"/>
            <a:headEnd type="none" w="sm" len="sm"/>
            <a:tailEnd type="none" w="sm" len="sm"/>
          </a:ln>
          <a:effectLst/>
        </p:spPr>
        <p:txBody>
          <a:bodyPr>
            <a:spAutoFit/>
          </a:bodyPr>
          <a:lstStyle/>
          <a:p>
            <a:pPr algn="ctr"/>
            <a:r>
              <a:rPr lang="en-US" b="1" dirty="0">
                <a:solidFill>
                  <a:srgbClr val="333399"/>
                </a:solidFill>
                <a:latin typeface="Comic Sans MS" pitchFamily="66" charset="0"/>
              </a:rPr>
              <a:t>The Armistice is Signed!</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afterEffect">
                                  <p:stCondLst>
                                    <p:cond delay="1000"/>
                                  </p:stCondLst>
                                  <p:childTnLst>
                                    <p:set>
                                      <p:cBhvr>
                                        <p:cTn id="6" dur="1" fill="hold">
                                          <p:stCondLst>
                                            <p:cond delay="0"/>
                                          </p:stCondLst>
                                        </p:cTn>
                                        <p:tgtEl>
                                          <p:spTgt spid="164871"/>
                                        </p:tgtEl>
                                        <p:attrNameLst>
                                          <p:attrName>style.visibility</p:attrName>
                                        </p:attrNameLst>
                                      </p:cBhvr>
                                      <p:to>
                                        <p:strVal val="visible"/>
                                      </p:to>
                                    </p:set>
                                    <p:animEffect transition="in" filter="dissolve">
                                      <p:cBhvr>
                                        <p:cTn id="7" dur="3000"/>
                                        <p:tgtEl>
                                          <p:spTgt spid="164871"/>
                                        </p:tgtEl>
                                      </p:cBhvr>
                                    </p:animEffect>
                                  </p:childTnLst>
                                  <p:subTnLst>
                                    <p:audio>
                                      <p:cMediaNode>
                                        <p:cTn display="0" masterRel="sameClick">
                                          <p:stCondLst>
                                            <p:cond evt="begin" delay="0">
                                              <p:tn val="5"/>
                                            </p:cond>
                                          </p:stCondLst>
                                          <p:endCondLst>
                                            <p:cond evt="onStopAudio" delay="0">
                                              <p:tgtEl>
                                                <p:sldTgt/>
                                              </p:tgtEl>
                                            </p:cond>
                                          </p:endCondLst>
                                        </p:cTn>
                                        <p:tgtEl>
                                          <p:sndTgt r:embed="rId2" name="Cheering.wav"/>
                                        </p:tgtEl>
                                      </p:cMediaNode>
                                    </p:audio>
                                  </p:subTnLst>
                                </p:cTn>
                              </p:par>
                              <p:par>
                                <p:cTn id="8" presetID="55" presetClass="entr" presetSubtype="0" fill="hold" grpId="0" nodeType="withEffect">
                                  <p:stCondLst>
                                    <p:cond delay="1000"/>
                                  </p:stCondLst>
                                  <p:childTnLst>
                                    <p:set>
                                      <p:cBhvr>
                                        <p:cTn id="9" dur="1" fill="hold">
                                          <p:stCondLst>
                                            <p:cond delay="0"/>
                                          </p:stCondLst>
                                        </p:cTn>
                                        <p:tgtEl>
                                          <p:spTgt spid="164874"/>
                                        </p:tgtEl>
                                        <p:attrNameLst>
                                          <p:attrName>style.visibility</p:attrName>
                                        </p:attrNameLst>
                                      </p:cBhvr>
                                      <p:to>
                                        <p:strVal val="visible"/>
                                      </p:to>
                                    </p:set>
                                    <p:anim calcmode="lin" valueType="num">
                                      <p:cBhvr>
                                        <p:cTn id="10" dur="500" fill="hold"/>
                                        <p:tgtEl>
                                          <p:spTgt spid="164874"/>
                                        </p:tgtEl>
                                        <p:attrNameLst>
                                          <p:attrName>ppt_w</p:attrName>
                                        </p:attrNameLst>
                                      </p:cBhvr>
                                      <p:tavLst>
                                        <p:tav tm="0">
                                          <p:val>
                                            <p:strVal val="#ppt_w*0.70"/>
                                          </p:val>
                                        </p:tav>
                                        <p:tav tm="100000">
                                          <p:val>
                                            <p:strVal val="#ppt_w"/>
                                          </p:val>
                                        </p:tav>
                                      </p:tavLst>
                                    </p:anim>
                                    <p:anim calcmode="lin" valueType="num">
                                      <p:cBhvr>
                                        <p:cTn id="11" dur="500" fill="hold"/>
                                        <p:tgtEl>
                                          <p:spTgt spid="164874"/>
                                        </p:tgtEl>
                                        <p:attrNameLst>
                                          <p:attrName>ppt_h</p:attrName>
                                        </p:attrNameLst>
                                      </p:cBhvr>
                                      <p:tavLst>
                                        <p:tav tm="0">
                                          <p:val>
                                            <p:strVal val="#ppt_h"/>
                                          </p:val>
                                        </p:tav>
                                        <p:tav tm="100000">
                                          <p:val>
                                            <p:strVal val="#ppt_h"/>
                                          </p:val>
                                        </p:tav>
                                      </p:tavLst>
                                    </p:anim>
                                    <p:animEffect transition="in" filter="fade">
                                      <p:cBhvr>
                                        <p:cTn id="12" dur="500"/>
                                        <p:tgtEl>
                                          <p:spTgt spid="1648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4874" grpId="0"/>
    </p:bld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5474" name="Text Box 2"/>
          <p:cNvSpPr txBox="1">
            <a:spLocks noChangeArrowheads="1"/>
          </p:cNvSpPr>
          <p:nvPr/>
        </p:nvSpPr>
        <p:spPr bwMode="auto">
          <a:xfrm>
            <a:off x="1371600" y="212725"/>
            <a:ext cx="7620000" cy="701675"/>
          </a:xfrm>
          <a:prstGeom prst="rect">
            <a:avLst/>
          </a:prstGeom>
          <a:noFill/>
          <a:ln w="9525">
            <a:noFill/>
            <a:miter lim="800000"/>
            <a:headEnd/>
            <a:tailEnd/>
          </a:ln>
          <a:effectLst>
            <a:outerShdw dist="35921" dir="2700000" algn="ctr" rotWithShape="0">
              <a:schemeClr val="bg1"/>
            </a:outerShdw>
          </a:effectLst>
        </p:spPr>
        <p:txBody>
          <a:bodyPr>
            <a:spAutoFit/>
          </a:bodyPr>
          <a:lstStyle/>
          <a:p>
            <a:pPr algn="ctr">
              <a:spcBef>
                <a:spcPct val="50000"/>
              </a:spcBef>
            </a:pPr>
            <a:r>
              <a:rPr lang="en-US" sz="4000" b="1" dirty="0" smtClean="0">
                <a:effectLst>
                  <a:outerShdw blurRad="38100" dist="38100" dir="2700000" algn="tl">
                    <a:srgbClr val="FFFFFF"/>
                  </a:outerShdw>
                </a:effectLst>
                <a:latin typeface="Comic Sans MS" pitchFamily="66" charset="0"/>
              </a:rPr>
              <a:t>13,000,000</a:t>
            </a:r>
            <a:r>
              <a:rPr lang="en-US" sz="4000" b="1" dirty="0" smtClean="0">
                <a:solidFill>
                  <a:srgbClr val="996600"/>
                </a:solidFill>
                <a:effectLst>
                  <a:outerShdw blurRad="38100" dist="38100" dir="2700000" algn="tl">
                    <a:srgbClr val="000000"/>
                  </a:outerShdw>
                </a:effectLst>
                <a:latin typeface="Comic Sans MS" pitchFamily="66" charset="0"/>
              </a:rPr>
              <a:t> </a:t>
            </a:r>
            <a:r>
              <a:rPr lang="en-US" sz="4000" b="1" dirty="0">
                <a:effectLst>
                  <a:outerShdw blurRad="38100" dist="38100" dir="2700000" algn="tl">
                    <a:srgbClr val="FFFFFF"/>
                  </a:outerShdw>
                </a:effectLst>
                <a:latin typeface="Comic Sans MS" pitchFamily="66" charset="0"/>
              </a:rPr>
              <a:t>Dead</a:t>
            </a:r>
          </a:p>
        </p:txBody>
      </p:sp>
      <p:pic>
        <p:nvPicPr>
          <p:cNvPr id="105475" name="Picture 3"/>
          <p:cNvPicPr>
            <a:picLocks noGrp="1" noChangeAspect="1" noChangeArrowheads="1"/>
          </p:cNvPicPr>
          <p:nvPr>
            <p:ph/>
          </p:nvPr>
        </p:nvPicPr>
        <p:blipFill>
          <a:blip r:embed="rId3" cstate="print">
            <a:lum bright="-6000" contrast="6000"/>
          </a:blip>
          <a:srcRect l="2983" t="5174" r="4477" b="4257"/>
          <a:stretch>
            <a:fillRect/>
          </a:stretch>
        </p:blipFill>
        <p:spPr>
          <a:xfrm>
            <a:off x="1600200" y="990600"/>
            <a:ext cx="7232650" cy="5562600"/>
          </a:xfrm>
          <a:noFill/>
          <a:ln w="9525" cap="flat">
            <a:solidFill>
              <a:srgbClr val="664400"/>
            </a:solidFill>
            <a:headEnd w="med" len="med"/>
            <a:tailEnd w="med" len="med"/>
          </a:ln>
        </p:spPr>
      </p:pic>
    </p:spTree>
  </p:cSld>
  <p:clrMapOvr>
    <a:masterClrMapping/>
  </p:clrMapOvr>
  <p:transition advClick="0" advTm="23000">
    <p:sndAc>
      <p:stSnd>
        <p:snd r:embed="rId2" name="taps[1].wav"/>
      </p:stSnd>
    </p:sndAc>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5475"/>
                                        </p:tgtEl>
                                        <p:attrNameLst>
                                          <p:attrName>style.visibility</p:attrName>
                                        </p:attrNameLst>
                                      </p:cBhvr>
                                      <p:to>
                                        <p:strVal val="visible"/>
                                      </p:to>
                                    </p:set>
                                    <p:animEffect transition="in" filter="fade">
                                      <p:cBhvr>
                                        <p:cTn id="7" dur="5000"/>
                                        <p:tgtEl>
                                          <p:spTgt spid="105475"/>
                                        </p:tgtEl>
                                      </p:cBhvr>
                                    </p:animEffect>
                                  </p:childTnLst>
                                </p:cTn>
                              </p:par>
                            </p:childTnLst>
                          </p:cTn>
                        </p:par>
                        <p:par>
                          <p:cTn id="8" fill="hold">
                            <p:stCondLst>
                              <p:cond delay="5000"/>
                            </p:stCondLst>
                            <p:childTnLst>
                              <p:par>
                                <p:cTn id="9" presetID="9" presetClass="entr" presetSubtype="0" fill="hold" grpId="0" nodeType="afterEffect">
                                  <p:stCondLst>
                                    <p:cond delay="0"/>
                                  </p:stCondLst>
                                  <p:iterate type="lt">
                                    <p:tmPct val="10000"/>
                                  </p:iterate>
                                  <p:childTnLst>
                                    <p:set>
                                      <p:cBhvr>
                                        <p:cTn id="10" dur="1" fill="hold">
                                          <p:stCondLst>
                                            <p:cond delay="0"/>
                                          </p:stCondLst>
                                        </p:cTn>
                                        <p:tgtEl>
                                          <p:spTgt spid="105474"/>
                                        </p:tgtEl>
                                        <p:attrNameLst>
                                          <p:attrName>style.visibility</p:attrName>
                                        </p:attrNameLst>
                                      </p:cBhvr>
                                      <p:to>
                                        <p:strVal val="visible"/>
                                      </p:to>
                                    </p:set>
                                    <p:animEffect transition="in" filter="dissolve">
                                      <p:cBhvr>
                                        <p:cTn id="11" dur="5000"/>
                                        <p:tgtEl>
                                          <p:spTgt spid="10547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5474" grpId="0"/>
    </p:bld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7522" name="Text Box 2"/>
          <p:cNvSpPr txBox="1">
            <a:spLocks noChangeArrowheads="1"/>
          </p:cNvSpPr>
          <p:nvPr/>
        </p:nvSpPr>
        <p:spPr bwMode="auto">
          <a:xfrm>
            <a:off x="1371600" y="212725"/>
            <a:ext cx="7620000" cy="1311275"/>
          </a:xfrm>
          <a:prstGeom prst="rect">
            <a:avLst/>
          </a:prstGeom>
          <a:noFill/>
          <a:ln w="9525">
            <a:noFill/>
            <a:miter lim="800000"/>
            <a:headEnd/>
            <a:tailEnd/>
          </a:ln>
          <a:effectLst>
            <a:outerShdw dist="35921" dir="2700000" algn="ctr" rotWithShape="0">
              <a:srgbClr val="000066"/>
            </a:outerShdw>
          </a:effectLst>
        </p:spPr>
        <p:txBody>
          <a:bodyPr>
            <a:spAutoFit/>
          </a:bodyPr>
          <a:lstStyle/>
          <a:p>
            <a:pPr algn="ctr">
              <a:spcBef>
                <a:spcPct val="50000"/>
              </a:spcBef>
            </a:pPr>
            <a:r>
              <a:rPr lang="en-US" sz="4000" b="1" dirty="0">
                <a:solidFill>
                  <a:srgbClr val="996600"/>
                </a:solidFill>
                <a:latin typeface="Comic Sans MS" pitchFamily="66" charset="0"/>
              </a:rPr>
              <a:t>The Somme American </a:t>
            </a:r>
            <a:r>
              <a:rPr lang="en-US" sz="4000" b="1" dirty="0" smtClean="0">
                <a:solidFill>
                  <a:srgbClr val="996600"/>
                </a:solidFill>
                <a:latin typeface="Comic Sans MS" pitchFamily="66" charset="0"/>
              </a:rPr>
              <a:t>Cemetery, </a:t>
            </a:r>
            <a:r>
              <a:rPr lang="en-US" sz="4000" b="1" dirty="0">
                <a:solidFill>
                  <a:srgbClr val="996600"/>
                </a:solidFill>
                <a:latin typeface="Comic Sans MS" pitchFamily="66" charset="0"/>
              </a:rPr>
              <a:t>France</a:t>
            </a:r>
          </a:p>
        </p:txBody>
      </p:sp>
      <p:pic>
        <p:nvPicPr>
          <p:cNvPr id="107525" name="Picture 5" descr="Somme American Memorial-WW1"/>
          <p:cNvPicPr>
            <a:picLocks noGrp="1" noChangeAspect="1" noChangeArrowheads="1"/>
          </p:cNvPicPr>
          <p:nvPr>
            <p:ph/>
          </p:nvPr>
        </p:nvPicPr>
        <p:blipFill>
          <a:blip r:embed="rId2" cstate="print">
            <a:lum bright="-6000" contrast="6000"/>
          </a:blip>
          <a:srcRect/>
          <a:stretch>
            <a:fillRect/>
          </a:stretch>
        </p:blipFill>
        <p:spPr>
          <a:xfrm>
            <a:off x="1689100" y="1981200"/>
            <a:ext cx="6997700" cy="3462338"/>
          </a:xfrm>
          <a:noFill/>
          <a:ln w="9525" cap="flat">
            <a:solidFill>
              <a:srgbClr val="664400"/>
            </a:solidFill>
            <a:headEnd w="med" len="med"/>
            <a:tailEnd w="med" len="med"/>
          </a:ln>
        </p:spPr>
      </p:pic>
      <p:sp>
        <p:nvSpPr>
          <p:cNvPr id="107527" name="Rectangle 7"/>
          <p:cNvSpPr>
            <a:spLocks noChangeArrowheads="1"/>
          </p:cNvSpPr>
          <p:nvPr/>
        </p:nvSpPr>
        <p:spPr bwMode="auto">
          <a:xfrm>
            <a:off x="2590800" y="5791200"/>
            <a:ext cx="5257800" cy="579438"/>
          </a:xfrm>
          <a:prstGeom prst="rect">
            <a:avLst/>
          </a:prstGeom>
          <a:noFill/>
          <a:ln w="12700" cap="sq">
            <a:noFill/>
            <a:miter lim="800000"/>
            <a:headEnd type="none" w="sm" len="sm"/>
            <a:tailEnd type="none" w="sm" len="sm"/>
          </a:ln>
          <a:effectLst>
            <a:outerShdw dist="35921" dir="2700000" algn="ctr" rotWithShape="0">
              <a:srgbClr val="996600"/>
            </a:outerShdw>
          </a:effectLst>
        </p:spPr>
        <p:txBody>
          <a:bodyPr>
            <a:spAutoFit/>
          </a:bodyPr>
          <a:lstStyle/>
          <a:p>
            <a:pPr algn="ctr"/>
            <a:r>
              <a:rPr lang="en-US" sz="3200" dirty="0">
                <a:solidFill>
                  <a:srgbClr val="333399"/>
                </a:solidFill>
                <a:effectLst>
                  <a:outerShdw blurRad="38100" dist="38100" dir="2700000" algn="tl">
                    <a:srgbClr val="000000"/>
                  </a:outerShdw>
                </a:effectLst>
                <a:latin typeface="Comic Sans MS" pitchFamily="66" charset="0"/>
              </a:rPr>
              <a:t>116,516 Americans Died</a:t>
            </a:r>
          </a:p>
        </p:txBody>
      </p:sp>
    </p:spTree>
  </p:cSld>
  <p:clrMapOvr>
    <a:masterClrMapping/>
  </p:clrMapOvr>
  <p:transition spd="slow" advClick="0" advTm="4000">
    <p:fade/>
  </p:transition>
  <p:timing>
    <p:tnLst>
      <p:par>
        <p:cTn id="1" dur="indefinite" restart="never" nodeType="tmRoot"/>
      </p:par>
    </p:tnLst>
  </p:timing>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18786" name="Text Box 2"/>
          <p:cNvSpPr txBox="1">
            <a:spLocks noChangeArrowheads="1"/>
          </p:cNvSpPr>
          <p:nvPr/>
        </p:nvSpPr>
        <p:spPr bwMode="auto">
          <a:xfrm>
            <a:off x="1371600" y="304800"/>
            <a:ext cx="7620000" cy="762000"/>
          </a:xfrm>
          <a:prstGeom prst="rect">
            <a:avLst/>
          </a:prstGeom>
          <a:noFill/>
          <a:ln w="9525">
            <a:noFill/>
            <a:miter lim="800000"/>
            <a:headEnd/>
            <a:tailEnd/>
          </a:ln>
          <a:effectLst>
            <a:outerShdw dist="35921" dir="2700000" algn="ctr" rotWithShape="0">
              <a:srgbClr val="000066"/>
            </a:outerShdw>
          </a:effectLst>
        </p:spPr>
        <p:txBody>
          <a:bodyPr>
            <a:spAutoFit/>
          </a:bodyPr>
          <a:lstStyle/>
          <a:p>
            <a:pPr algn="ctr">
              <a:spcBef>
                <a:spcPct val="50000"/>
              </a:spcBef>
            </a:pPr>
            <a:r>
              <a:rPr lang="en-US" sz="4400" b="1" dirty="0">
                <a:solidFill>
                  <a:srgbClr val="996600"/>
                </a:solidFill>
                <a:latin typeface="Comic Sans MS" pitchFamily="66" charset="0"/>
              </a:rPr>
              <a:t>World War I Casualties</a:t>
            </a:r>
          </a:p>
        </p:txBody>
      </p:sp>
      <p:graphicFrame>
        <p:nvGraphicFramePr>
          <p:cNvPr id="118799" name="Object 15"/>
          <p:cNvGraphicFramePr>
            <a:graphicFrameLocks noGrp="1" noChangeAspect="1"/>
          </p:cNvGraphicFramePr>
          <p:nvPr>
            <p:ph/>
          </p:nvPr>
        </p:nvGraphicFramePr>
        <p:xfrm>
          <a:off x="1371600" y="1295400"/>
          <a:ext cx="7391400" cy="4930775"/>
        </p:xfrm>
        <a:graphic>
          <a:graphicData uri="http://schemas.openxmlformats.org/presentationml/2006/ole">
            <mc:AlternateContent xmlns:mc="http://schemas.openxmlformats.org/markup-compatibility/2006">
              <mc:Choice xmlns:v="urn:schemas-microsoft-com:vml" Requires="v">
                <p:oleObj spid="_x0000_s118857" name="Chart" r:id="rId3" imgW="6096000" imgH="4067251" progId="MSGraph.Chart.8">
                  <p:embed followColorScheme="full"/>
                </p:oleObj>
              </mc:Choice>
              <mc:Fallback>
                <p:oleObj name="Chart" r:id="rId3" imgW="6096000" imgH="4067251" progId="MSGraph.Chart.8">
                  <p:embed followColorScheme="full"/>
                  <p:pic>
                    <p:nvPicPr>
                      <p:cNvPr id="0" name="Picture 1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371600" y="1295400"/>
                        <a:ext cx="7391400" cy="4930775"/>
                      </a:xfrm>
                      <a:prstGeom prst="rect">
                        <a:avLst/>
                      </a:prstGeom>
                      <a:solidFill>
                        <a:schemeClr val="bg1"/>
                      </a:solidFill>
                    </p:spPr>
                  </p:pic>
                </p:oleObj>
              </mc:Fallback>
            </mc:AlternateContent>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118799"/>
                                        </p:tgtEl>
                                        <p:attrNameLst>
                                          <p:attrName>style.visibility</p:attrName>
                                        </p:attrNameLst>
                                      </p:cBhvr>
                                      <p:to>
                                        <p:strVal val="visible"/>
                                      </p:to>
                                    </p:set>
                                    <p:anim calcmode="lin" valueType="num">
                                      <p:cBhvr>
                                        <p:cTn id="7" dur="500" fill="hold"/>
                                        <p:tgtEl>
                                          <p:spTgt spid="118799"/>
                                        </p:tgtEl>
                                        <p:attrNameLst>
                                          <p:attrName>ppt_w</p:attrName>
                                        </p:attrNameLst>
                                      </p:cBhvr>
                                      <p:tavLst>
                                        <p:tav tm="0">
                                          <p:val>
                                            <p:fltVal val="0"/>
                                          </p:val>
                                        </p:tav>
                                        <p:tav tm="100000">
                                          <p:val>
                                            <p:strVal val="#ppt_w"/>
                                          </p:val>
                                        </p:tav>
                                      </p:tavLst>
                                    </p:anim>
                                    <p:anim calcmode="lin" valueType="num">
                                      <p:cBhvr>
                                        <p:cTn id="8" dur="500" fill="hold"/>
                                        <p:tgtEl>
                                          <p:spTgt spid="118799"/>
                                        </p:tgtEl>
                                        <p:attrNameLst>
                                          <p:attrName>ppt_h</p:attrName>
                                        </p:attrNameLst>
                                      </p:cBhvr>
                                      <p:tavLst>
                                        <p:tav tm="0">
                                          <p:val>
                                            <p:fltVal val="0"/>
                                          </p:val>
                                        </p:tav>
                                        <p:tav tm="100000">
                                          <p:val>
                                            <p:strVal val="#ppt_h"/>
                                          </p:val>
                                        </p:tav>
                                      </p:tavLst>
                                    </p:anim>
                                    <p:animEffect transition="in" filter="fade">
                                      <p:cBhvr>
                                        <p:cTn id="9" dur="500"/>
                                        <p:tgtEl>
                                          <p:spTgt spid="11879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OleChart spid="118799" grpId="0"/>
    </p:bld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Content Placeholder 3"/>
          <p:cNvSpPr txBox="1">
            <a:spLocks/>
          </p:cNvSpPr>
          <p:nvPr/>
        </p:nvSpPr>
        <p:spPr>
          <a:xfrm>
            <a:off x="4114800" y="457200"/>
            <a:ext cx="4267200" cy="5867400"/>
          </a:xfrm>
          <a:prstGeom prst="rect">
            <a:avLst/>
          </a:prstGeom>
        </p:spPr>
        <p:txBody>
          <a:bodyPr/>
          <a:lstStyle>
            <a:lvl1pPr marL="342900" indent="-342900" algn="l" rtl="0" fontAlgn="base">
              <a:spcBef>
                <a:spcPct val="20000"/>
              </a:spcBef>
              <a:spcAft>
                <a:spcPct val="0"/>
              </a:spcAft>
              <a:buClr>
                <a:schemeClr val="tx2"/>
              </a:buClr>
              <a:buFont typeface="Wingdings" pitchFamily="2" charset="2"/>
              <a:buChar char="w"/>
              <a:defRPr sz="3200">
                <a:solidFill>
                  <a:schemeClr val="tx1"/>
                </a:solidFill>
                <a:latin typeface="+mn-lt"/>
                <a:ea typeface="+mn-ea"/>
                <a:cs typeface="+mn-cs"/>
              </a:defRPr>
            </a:lvl1pPr>
            <a:lvl2pPr marL="742950" indent="-285750" algn="l" rtl="0" fontAlgn="base">
              <a:spcBef>
                <a:spcPct val="20000"/>
              </a:spcBef>
              <a:spcAft>
                <a:spcPct val="0"/>
              </a:spcAft>
              <a:buSzPct val="95000"/>
              <a:buChar char="–"/>
              <a:defRPr sz="2800">
                <a:solidFill>
                  <a:schemeClr val="tx1"/>
                </a:solidFill>
                <a:latin typeface="+mn-lt"/>
              </a:defRPr>
            </a:lvl2pPr>
            <a:lvl3pPr marL="1143000" indent="-228600" algn="l" rtl="0" fontAlgn="base">
              <a:spcBef>
                <a:spcPct val="20000"/>
              </a:spcBef>
              <a:spcAft>
                <a:spcPct val="0"/>
              </a:spcAft>
              <a:buChar char="•"/>
              <a:defRPr sz="24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a:lstStyle>
          <a:p>
            <a:pPr algn="ctr">
              <a:buFont typeface="Wingdings" pitchFamily="2" charset="2"/>
              <a:buNone/>
            </a:pPr>
            <a:r>
              <a:rPr lang="en-US" sz="2000" b="1" kern="0" dirty="0" smtClean="0">
                <a:effectLst>
                  <a:outerShdw blurRad="38100" dist="38100" dir="2700000" algn="tl">
                    <a:srgbClr val="000000">
                      <a:alpha val="43137"/>
                    </a:srgbClr>
                  </a:outerShdw>
                </a:effectLst>
              </a:rPr>
              <a:t>In Flanders Fields </a:t>
            </a:r>
            <a:r>
              <a:rPr lang="en-US" sz="1600" kern="0" dirty="0" smtClean="0"/>
              <a:t/>
            </a:r>
            <a:br>
              <a:rPr lang="en-US" sz="1600" kern="0" dirty="0" smtClean="0"/>
            </a:br>
            <a:r>
              <a:rPr lang="en-US" sz="1600" kern="0" dirty="0" smtClean="0"/>
              <a:t>By: Lieutenant Colonel John McCrae, MD (1872-1918) </a:t>
            </a:r>
            <a:br>
              <a:rPr lang="en-US" sz="1600" kern="0" dirty="0" smtClean="0"/>
            </a:br>
            <a:r>
              <a:rPr lang="en-US" sz="1600" kern="0" dirty="0" smtClean="0"/>
              <a:t>Canadian Army </a:t>
            </a:r>
          </a:p>
          <a:p>
            <a:pPr algn="ctr">
              <a:buFont typeface="Wingdings" pitchFamily="2" charset="2"/>
              <a:buNone/>
            </a:pPr>
            <a:r>
              <a:rPr lang="en-US" sz="1600" kern="0" dirty="0" smtClean="0"/>
              <a:t>In Flanders Fields the poppies blow </a:t>
            </a:r>
            <a:br>
              <a:rPr lang="en-US" sz="1600" kern="0" dirty="0" smtClean="0"/>
            </a:br>
            <a:r>
              <a:rPr lang="en-US" sz="1600" kern="0" dirty="0" smtClean="0"/>
              <a:t>Between the crosses row on row, </a:t>
            </a:r>
            <a:br>
              <a:rPr lang="en-US" sz="1600" kern="0" dirty="0" smtClean="0"/>
            </a:br>
            <a:r>
              <a:rPr lang="en-US" sz="1600" kern="0" dirty="0" smtClean="0"/>
              <a:t>That mark our place; and in the sky </a:t>
            </a:r>
            <a:br>
              <a:rPr lang="en-US" sz="1600" kern="0" dirty="0" smtClean="0"/>
            </a:br>
            <a:r>
              <a:rPr lang="en-US" sz="1600" kern="0" dirty="0" smtClean="0"/>
              <a:t>The larks, still bravely singing, fly </a:t>
            </a:r>
            <a:br>
              <a:rPr lang="en-US" sz="1600" kern="0" dirty="0" smtClean="0"/>
            </a:br>
            <a:r>
              <a:rPr lang="en-US" sz="1600" kern="0" dirty="0" smtClean="0"/>
              <a:t>Scarce heard amid the guns below. </a:t>
            </a:r>
          </a:p>
          <a:p>
            <a:pPr algn="ctr">
              <a:buFont typeface="Wingdings" pitchFamily="2" charset="2"/>
              <a:buNone/>
            </a:pPr>
            <a:r>
              <a:rPr lang="en-US" sz="1600" kern="0" dirty="0" smtClean="0"/>
              <a:t>We are the Dead. Short days ago </a:t>
            </a:r>
            <a:br>
              <a:rPr lang="en-US" sz="1600" kern="0" dirty="0" smtClean="0"/>
            </a:br>
            <a:r>
              <a:rPr lang="en-US" sz="1600" kern="0" dirty="0" smtClean="0"/>
              <a:t>We lived, felt dawn, saw sunset glow, </a:t>
            </a:r>
            <a:br>
              <a:rPr lang="en-US" sz="1600" kern="0" dirty="0" smtClean="0"/>
            </a:br>
            <a:r>
              <a:rPr lang="en-US" sz="1600" kern="0" dirty="0" smtClean="0"/>
              <a:t>Loved and were loved, and now we lie </a:t>
            </a:r>
            <a:br>
              <a:rPr lang="en-US" sz="1600" kern="0" dirty="0" smtClean="0"/>
            </a:br>
            <a:r>
              <a:rPr lang="en-US" sz="1600" kern="0" dirty="0" smtClean="0"/>
              <a:t>In Flanders fields. </a:t>
            </a:r>
          </a:p>
          <a:p>
            <a:pPr algn="ctr">
              <a:buFont typeface="Wingdings" pitchFamily="2" charset="2"/>
              <a:buNone/>
            </a:pPr>
            <a:r>
              <a:rPr lang="en-US" sz="1600" kern="0" dirty="0" smtClean="0"/>
              <a:t>Take up our quarrel with the foe: </a:t>
            </a:r>
            <a:br>
              <a:rPr lang="en-US" sz="1600" kern="0" dirty="0" smtClean="0"/>
            </a:br>
            <a:r>
              <a:rPr lang="en-US" sz="1600" kern="0" dirty="0" smtClean="0"/>
              <a:t>To you from failing hands we throw </a:t>
            </a:r>
            <a:br>
              <a:rPr lang="en-US" sz="1600" kern="0" dirty="0" smtClean="0"/>
            </a:br>
            <a:r>
              <a:rPr lang="en-US" sz="1600" kern="0" dirty="0" smtClean="0"/>
              <a:t>The torch; be yours to hold it high. </a:t>
            </a:r>
            <a:br>
              <a:rPr lang="en-US" sz="1600" kern="0" dirty="0" smtClean="0"/>
            </a:br>
            <a:r>
              <a:rPr lang="en-US" sz="1600" kern="0" dirty="0" smtClean="0"/>
              <a:t>If ye break faith with us who die </a:t>
            </a:r>
            <a:br>
              <a:rPr lang="en-US" sz="1600" kern="0" dirty="0" smtClean="0"/>
            </a:br>
            <a:r>
              <a:rPr lang="en-US" sz="1600" kern="0" dirty="0" smtClean="0"/>
              <a:t>We shall not sleep, though poppies grow </a:t>
            </a:r>
            <a:br>
              <a:rPr lang="en-US" sz="1600" kern="0" dirty="0" smtClean="0"/>
            </a:br>
            <a:r>
              <a:rPr lang="en-US" sz="1600" kern="0" dirty="0" smtClean="0"/>
              <a:t>In Flanders fields.</a:t>
            </a:r>
          </a:p>
          <a:p>
            <a:endParaRPr lang="en-US" kern="0" dirty="0"/>
          </a:p>
        </p:txBody>
      </p:sp>
      <p:pic>
        <p:nvPicPr>
          <p:cNvPr id="4" name="Picture 2"/>
          <p:cNvPicPr>
            <a:picLocks noChangeAspect="1" noChangeArrowheads="1"/>
          </p:cNvPicPr>
          <p:nvPr/>
        </p:nvPicPr>
        <p:blipFill>
          <a:blip r:embed="rId2" cstate="print"/>
          <a:srcRect/>
          <a:stretch>
            <a:fillRect/>
          </a:stretch>
        </p:blipFill>
        <p:spPr bwMode="auto">
          <a:xfrm>
            <a:off x="838200" y="838200"/>
            <a:ext cx="3152775" cy="5181600"/>
          </a:xfrm>
          <a:prstGeom prst="rect">
            <a:avLst/>
          </a:prstGeom>
          <a:noFill/>
          <a:ln w="9525">
            <a:noFill/>
            <a:miter lim="800000"/>
            <a:headEnd/>
            <a:tailEnd/>
          </a:ln>
        </p:spPr>
      </p:pic>
    </p:spTree>
    <p:extLst>
      <p:ext uri="{BB962C8B-B14F-4D97-AF65-F5344CB8AC3E}">
        <p14:creationId xmlns:p14="http://schemas.microsoft.com/office/powerpoint/2010/main" val="1989788746"/>
      </p:ext>
    </p:extLst>
  </p:cSld>
  <p:clrMapOvr>
    <a:masterClrMapping/>
  </p:clrMapOvr>
  <p:timing>
    <p:tnLst>
      <p:par>
        <p:cTn id="1" dur="indefinite" restart="never" nodeType="tmRoot"/>
      </p:par>
    </p:tnLst>
  </p:timing>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7090" name="Text Box 2"/>
          <p:cNvSpPr txBox="1">
            <a:spLocks noChangeArrowheads="1"/>
          </p:cNvSpPr>
          <p:nvPr/>
        </p:nvSpPr>
        <p:spPr bwMode="auto">
          <a:xfrm>
            <a:off x="1219200" y="228600"/>
            <a:ext cx="7848600" cy="609600"/>
          </a:xfrm>
          <a:prstGeom prst="rect">
            <a:avLst/>
          </a:prstGeom>
          <a:noFill/>
          <a:ln w="9525">
            <a:noFill/>
            <a:miter lim="800000"/>
            <a:headEnd/>
            <a:tailEnd/>
          </a:ln>
          <a:effectLst>
            <a:outerShdw dist="35921" dir="2700000" algn="ctr" rotWithShape="0">
              <a:srgbClr val="000066"/>
            </a:outerShdw>
          </a:effectLst>
        </p:spPr>
        <p:txBody>
          <a:bodyPr>
            <a:spAutoFit/>
          </a:bodyPr>
          <a:lstStyle/>
          <a:p>
            <a:pPr algn="ctr">
              <a:spcBef>
                <a:spcPct val="50000"/>
              </a:spcBef>
            </a:pPr>
            <a:r>
              <a:rPr lang="en-US" sz="3400" b="1" dirty="0">
                <a:solidFill>
                  <a:srgbClr val="996600"/>
                </a:solidFill>
                <a:latin typeface="Comic Sans MS" pitchFamily="66" charset="0"/>
              </a:rPr>
              <a:t>Turkish Genocide Against Armenians</a:t>
            </a:r>
          </a:p>
        </p:txBody>
      </p:sp>
      <p:pic>
        <p:nvPicPr>
          <p:cNvPr id="217091" name="Picture 3" descr="Armenian genocide-NY Times headlines"/>
          <p:cNvPicPr>
            <a:picLocks noGrp="1" noChangeAspect="1" noChangeArrowheads="1"/>
          </p:cNvPicPr>
          <p:nvPr>
            <p:ph sz="half" idx="1"/>
          </p:nvPr>
        </p:nvPicPr>
        <p:blipFill>
          <a:blip r:embed="rId2" cstate="print">
            <a:lum bright="6000" contrast="12000"/>
          </a:blip>
          <a:srcRect/>
          <a:stretch>
            <a:fillRect/>
          </a:stretch>
        </p:blipFill>
        <p:spPr>
          <a:xfrm>
            <a:off x="3254375" y="838200"/>
            <a:ext cx="3832225" cy="4876800"/>
          </a:xfrm>
          <a:noFill/>
          <a:ln w="9525" cap="flat">
            <a:solidFill>
              <a:srgbClr val="664400"/>
            </a:solidFill>
            <a:headEnd w="med" len="med"/>
            <a:tailEnd w="med" len="med"/>
          </a:ln>
        </p:spPr>
      </p:pic>
      <p:sp>
        <p:nvSpPr>
          <p:cNvPr id="217097" name="Rectangle 9"/>
          <p:cNvSpPr>
            <a:spLocks noChangeArrowheads="1"/>
          </p:cNvSpPr>
          <p:nvPr/>
        </p:nvSpPr>
        <p:spPr bwMode="auto">
          <a:xfrm>
            <a:off x="1447800" y="5715000"/>
            <a:ext cx="7391400" cy="1384995"/>
          </a:xfrm>
          <a:prstGeom prst="rect">
            <a:avLst/>
          </a:prstGeom>
          <a:noFill/>
          <a:ln w="12700" cap="sq">
            <a:noFill/>
            <a:miter lim="800000"/>
            <a:headEnd type="none" w="sm" len="sm"/>
            <a:tailEnd type="none" w="sm" len="sm"/>
          </a:ln>
          <a:effectLst>
            <a:outerShdw dist="35921" dir="2700000" algn="ctr" rotWithShape="0">
              <a:srgbClr val="996600"/>
            </a:outerShdw>
          </a:effectLst>
        </p:spPr>
        <p:txBody>
          <a:bodyPr>
            <a:spAutoFit/>
          </a:bodyPr>
          <a:lstStyle/>
          <a:p>
            <a:pPr algn="ctr"/>
            <a:r>
              <a:rPr lang="en-US" sz="2800" dirty="0">
                <a:solidFill>
                  <a:srgbClr val="333399"/>
                </a:solidFill>
                <a:effectLst>
                  <a:outerShdw blurRad="38100" dist="38100" dir="2700000" algn="tl">
                    <a:srgbClr val="000000"/>
                  </a:outerShdw>
                </a:effectLst>
                <a:latin typeface="Comic Sans MS" pitchFamily="66" charset="0"/>
              </a:rPr>
              <a:t>A </a:t>
            </a:r>
            <a:r>
              <a:rPr lang="en-US" sz="2800" dirty="0" smtClean="0">
                <a:solidFill>
                  <a:srgbClr val="333399"/>
                </a:solidFill>
                <a:effectLst>
                  <a:outerShdw blurRad="38100" dist="38100" dir="2700000" algn="tl">
                    <a:srgbClr val="000000"/>
                  </a:outerShdw>
                </a:effectLst>
                <a:latin typeface="Comic Sans MS" pitchFamily="66" charset="0"/>
              </a:rPr>
              <a:t>Prediction </a:t>
            </a:r>
            <a:r>
              <a:rPr lang="en-US" sz="2800" dirty="0">
                <a:solidFill>
                  <a:srgbClr val="333399"/>
                </a:solidFill>
                <a:effectLst>
                  <a:outerShdw blurRad="38100" dist="38100" dir="2700000" algn="tl">
                    <a:srgbClr val="000000"/>
                  </a:outerShdw>
                </a:effectLst>
                <a:latin typeface="Comic Sans MS" pitchFamily="66" charset="0"/>
              </a:rPr>
              <a:t>of Future Horrors to Come</a:t>
            </a:r>
            <a:r>
              <a:rPr lang="en-US" sz="2800" dirty="0" smtClean="0">
                <a:solidFill>
                  <a:srgbClr val="333399"/>
                </a:solidFill>
                <a:effectLst>
                  <a:outerShdw blurRad="38100" dist="38100" dir="2700000" algn="tl">
                    <a:srgbClr val="000000"/>
                  </a:outerShdw>
                </a:effectLst>
                <a:latin typeface="Comic Sans MS" pitchFamily="66" charset="0"/>
              </a:rPr>
              <a:t>!</a:t>
            </a:r>
          </a:p>
          <a:p>
            <a:pPr algn="ctr"/>
            <a:r>
              <a:rPr lang="en-US" sz="2800" dirty="0" smtClean="0">
                <a:solidFill>
                  <a:srgbClr val="333399"/>
                </a:solidFill>
                <a:effectLst>
                  <a:outerShdw blurRad="38100" dist="38100" dir="2700000" algn="tl">
                    <a:srgbClr val="000000"/>
                  </a:outerShdw>
                </a:effectLst>
                <a:latin typeface="Comic Sans MS" pitchFamily="66" charset="0"/>
              </a:rPr>
              <a:t>Used as </a:t>
            </a:r>
            <a:r>
              <a:rPr lang="en-US" sz="2800" smtClean="0">
                <a:solidFill>
                  <a:srgbClr val="333399"/>
                </a:solidFill>
                <a:effectLst>
                  <a:outerShdw blurRad="38100" dist="38100" dir="2700000" algn="tl">
                    <a:srgbClr val="000000"/>
                  </a:outerShdw>
                </a:effectLst>
                <a:latin typeface="Comic Sans MS" pitchFamily="66" charset="0"/>
              </a:rPr>
              <a:t>a blueprint…</a:t>
            </a:r>
            <a:endParaRPr lang="en-US" sz="2800" dirty="0" smtClean="0">
              <a:solidFill>
                <a:srgbClr val="333399"/>
              </a:solidFill>
              <a:effectLst>
                <a:outerShdw blurRad="38100" dist="38100" dir="2700000" algn="tl">
                  <a:srgbClr val="000000"/>
                </a:outerShdw>
              </a:effectLst>
              <a:latin typeface="Comic Sans MS" pitchFamily="66" charset="0"/>
            </a:endParaRPr>
          </a:p>
          <a:p>
            <a:pPr algn="ctr"/>
            <a:endParaRPr lang="en-US" sz="2800" dirty="0">
              <a:solidFill>
                <a:srgbClr val="333399"/>
              </a:solidFill>
              <a:effectLst>
                <a:outerShdw blurRad="38100" dist="38100" dir="2700000" algn="tl">
                  <a:srgbClr val="000000"/>
                </a:outerShdw>
              </a:effectLst>
              <a:latin typeface="Comic Sans MS" pitchFamily="66" charset="0"/>
            </a:endParaRPr>
          </a:p>
        </p:txBody>
      </p:sp>
    </p:spTree>
  </p:cSld>
  <p:clrMapOvr>
    <a:masterClrMapping/>
  </p:clrMapOvr>
  <p:timing>
    <p:tnLst>
      <p:par>
        <p:cTn id="1" dur="indefinite" restart="never" nodeType="tmRoot"/>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0"/>
            <a:ext cx="7543800" cy="762000"/>
          </a:xfrm>
        </p:spPr>
        <p:txBody>
          <a:bodyPr/>
          <a:lstStyle/>
          <a:p>
            <a:r>
              <a:rPr lang="en-US" b="1" dirty="0" smtClean="0">
                <a:latin typeface="Comic Sans MS" pitchFamily="66" charset="0"/>
              </a:rPr>
              <a:t>Peace?</a:t>
            </a:r>
            <a:endParaRPr lang="en-US" b="1" dirty="0">
              <a:latin typeface="Comic Sans MS" pitchFamily="66" charset="0"/>
            </a:endParaRPr>
          </a:p>
        </p:txBody>
      </p:sp>
      <p:sp>
        <p:nvSpPr>
          <p:cNvPr id="3" name="Content Placeholder 2"/>
          <p:cNvSpPr>
            <a:spLocks noGrp="1"/>
          </p:cNvSpPr>
          <p:nvPr>
            <p:ph sz="half" idx="1"/>
          </p:nvPr>
        </p:nvSpPr>
        <p:spPr>
          <a:xfrm>
            <a:off x="1219200" y="762000"/>
            <a:ext cx="4191000" cy="5715000"/>
          </a:xfrm>
        </p:spPr>
        <p:txBody>
          <a:bodyPr/>
          <a:lstStyle/>
          <a:p>
            <a:r>
              <a:rPr lang="en-US" b="1" dirty="0" smtClean="0">
                <a:latin typeface="Comic Sans MS" pitchFamily="66" charset="0"/>
              </a:rPr>
              <a:t>Major countries met to figure out a peace agreement</a:t>
            </a:r>
          </a:p>
          <a:p>
            <a:r>
              <a:rPr lang="en-US" b="1" dirty="0" smtClean="0">
                <a:latin typeface="Comic Sans MS" pitchFamily="66" charset="0"/>
              </a:rPr>
              <a:t>USA – Wilson </a:t>
            </a:r>
          </a:p>
          <a:p>
            <a:pPr lvl="1"/>
            <a:r>
              <a:rPr lang="en-US" b="1" dirty="0" smtClean="0">
                <a:latin typeface="Comic Sans MS" pitchFamily="66" charset="0"/>
              </a:rPr>
              <a:t>14 points </a:t>
            </a:r>
          </a:p>
          <a:p>
            <a:pPr lvl="1"/>
            <a:r>
              <a:rPr lang="en-US" b="1" dirty="0" smtClean="0">
                <a:latin typeface="Comic Sans MS" pitchFamily="66" charset="0"/>
              </a:rPr>
              <a:t>New world leader</a:t>
            </a:r>
          </a:p>
          <a:p>
            <a:r>
              <a:rPr lang="en-US" b="1" dirty="0" smtClean="0">
                <a:latin typeface="Comic Sans MS" pitchFamily="66" charset="0"/>
              </a:rPr>
              <a:t>France – Clemenceau</a:t>
            </a:r>
          </a:p>
          <a:p>
            <a:pPr lvl="1"/>
            <a:r>
              <a:rPr lang="en-US" b="1" dirty="0" smtClean="0">
                <a:latin typeface="Comic Sans MS" pitchFamily="66" charset="0"/>
              </a:rPr>
              <a:t>Neuter Germany!</a:t>
            </a:r>
          </a:p>
          <a:p>
            <a:pPr lvl="1"/>
            <a:r>
              <a:rPr lang="en-US" b="1" dirty="0" smtClean="0">
                <a:latin typeface="Comic Sans MS" pitchFamily="66" charset="0"/>
              </a:rPr>
              <a:t>Revenge!</a:t>
            </a:r>
          </a:p>
          <a:p>
            <a:r>
              <a:rPr lang="en-US" b="1" dirty="0" smtClean="0">
                <a:latin typeface="Comic Sans MS" pitchFamily="66" charset="0"/>
              </a:rPr>
              <a:t>GB - Lloyd George</a:t>
            </a:r>
          </a:p>
          <a:p>
            <a:pPr lvl="1"/>
            <a:r>
              <a:rPr lang="en-US" b="1" dirty="0" smtClean="0">
                <a:latin typeface="Comic Sans MS" pitchFamily="66" charset="0"/>
              </a:rPr>
              <a:t>Hurt Germany</a:t>
            </a:r>
          </a:p>
          <a:p>
            <a:pPr lvl="1"/>
            <a:r>
              <a:rPr lang="en-US" b="1" dirty="0" smtClean="0">
                <a:latin typeface="Comic Sans MS" pitchFamily="66" charset="0"/>
              </a:rPr>
              <a:t>Get things back to the way they were</a:t>
            </a:r>
            <a:endParaRPr lang="en-US" b="1" dirty="0">
              <a:latin typeface="Comic Sans MS" pitchFamily="66" charset="0"/>
            </a:endParaRPr>
          </a:p>
        </p:txBody>
      </p:sp>
      <p:pic>
        <p:nvPicPr>
          <p:cNvPr id="260098" name="Picture 2"/>
          <p:cNvPicPr>
            <a:picLocks noChangeAspect="1" noChangeArrowheads="1"/>
          </p:cNvPicPr>
          <p:nvPr/>
        </p:nvPicPr>
        <p:blipFill>
          <a:blip r:embed="rId2" cstate="print"/>
          <a:srcRect/>
          <a:stretch>
            <a:fillRect/>
          </a:stretch>
        </p:blipFill>
        <p:spPr bwMode="auto">
          <a:xfrm>
            <a:off x="5308600" y="838200"/>
            <a:ext cx="3683000" cy="2209800"/>
          </a:xfrm>
          <a:prstGeom prst="rect">
            <a:avLst/>
          </a:prstGeom>
          <a:noFill/>
          <a:ln w="12700" cap="sq" cmpd="sng">
            <a:noFill/>
            <a:prstDash val="solid"/>
            <a:miter lim="800000"/>
            <a:headEnd type="none" w="sm" len="sm"/>
            <a:tailEnd type="none" w="sm" len="sm"/>
          </a:ln>
        </p:spPr>
      </p:pic>
      <p:sp>
        <p:nvSpPr>
          <p:cNvPr id="6" name="Right Arrow 5"/>
          <p:cNvSpPr/>
          <p:nvPr/>
        </p:nvSpPr>
        <p:spPr bwMode="auto">
          <a:xfrm rot="20492109">
            <a:off x="4134487" y="1609386"/>
            <a:ext cx="3352800" cy="405134"/>
          </a:xfrm>
          <a:prstGeom prst="rightArrow">
            <a:avLst/>
          </a:prstGeom>
          <a:solidFill>
            <a:srgbClr val="DACE84"/>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Arial Narrow" pitchFamily="34" charset="0"/>
            </a:endParaRPr>
          </a:p>
        </p:txBody>
      </p:sp>
      <p:sp>
        <p:nvSpPr>
          <p:cNvPr id="7" name="Right Arrow 6"/>
          <p:cNvSpPr/>
          <p:nvPr/>
        </p:nvSpPr>
        <p:spPr bwMode="auto">
          <a:xfrm rot="18538648">
            <a:off x="4370396" y="2418209"/>
            <a:ext cx="2613007" cy="336225"/>
          </a:xfrm>
          <a:prstGeom prst="rightArrow">
            <a:avLst/>
          </a:prstGeom>
          <a:solidFill>
            <a:srgbClr val="DACE84"/>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Arial Narrow" pitchFamily="34" charset="0"/>
            </a:endParaRPr>
          </a:p>
        </p:txBody>
      </p:sp>
      <p:sp>
        <p:nvSpPr>
          <p:cNvPr id="8" name="Right Arrow 7"/>
          <p:cNvSpPr/>
          <p:nvPr/>
        </p:nvSpPr>
        <p:spPr bwMode="auto">
          <a:xfrm rot="19212932">
            <a:off x="3718361" y="2977782"/>
            <a:ext cx="5075747" cy="441075"/>
          </a:xfrm>
          <a:prstGeom prst="rightArrow">
            <a:avLst>
              <a:gd name="adj1" fmla="val 50000"/>
              <a:gd name="adj2" fmla="val 46919"/>
            </a:avLst>
          </a:prstGeom>
          <a:solidFill>
            <a:srgbClr val="DACE84"/>
          </a:solidFill>
          <a:ln w="12700" cap="sq" cmpd="sng" algn="ctr">
            <a:solidFill>
              <a:schemeClr val="tx1"/>
            </a:solidFill>
            <a:prstDash val="solid"/>
            <a:round/>
            <a:headEnd type="none" w="sm" len="sm"/>
            <a:tailEnd type="none" w="sm" len="sm"/>
          </a:ln>
          <a:effectLst/>
        </p:spPr>
        <p:txBody>
          <a:bodyPr vert="horz" wrap="none" lIns="91440" tIns="45720" rIns="91440" bIns="45720" numCol="1" rtlCol="0" anchor="t" anchorCtr="0" compatLnSpc="1">
            <a:prstTxWarp prst="textNoShape">
              <a:avLst/>
            </a:prstTxWarp>
          </a:bodyPr>
          <a:lstStyle/>
          <a:p>
            <a:pPr marL="0" marR="0" indent="0" algn="l" defTabSz="914400" rtl="0" eaLnBrk="1" fontAlgn="base" latinLnBrk="0" hangingPunct="1">
              <a:lnSpc>
                <a:spcPct val="100000"/>
              </a:lnSpc>
              <a:spcBef>
                <a:spcPct val="0"/>
              </a:spcBef>
              <a:spcAft>
                <a:spcPct val="0"/>
              </a:spcAft>
              <a:buClrTx/>
              <a:buSzTx/>
              <a:buFontTx/>
              <a:buNone/>
              <a:tabLst/>
            </a:pPr>
            <a:endParaRPr kumimoji="0" lang="en-US" sz="2400" b="0" i="0" u="none" strike="noStrike" cap="none" normalizeH="0" baseline="0" dirty="0" smtClean="0">
              <a:ln>
                <a:noFill/>
              </a:ln>
              <a:solidFill>
                <a:schemeClr val="tx1"/>
              </a:solidFill>
              <a:effectLst/>
              <a:latin typeface="Arial Narrow" pitchFamily="34" charset="0"/>
            </a:endParaRPr>
          </a:p>
        </p:txBody>
      </p:sp>
      <p:sp>
        <p:nvSpPr>
          <p:cNvPr id="9" name="TextBox 8"/>
          <p:cNvSpPr txBox="1"/>
          <p:nvPr/>
        </p:nvSpPr>
        <p:spPr>
          <a:xfrm>
            <a:off x="5334000" y="3429000"/>
            <a:ext cx="3810000" cy="3416320"/>
          </a:xfrm>
          <a:prstGeom prst="rect">
            <a:avLst/>
          </a:prstGeom>
          <a:noFill/>
        </p:spPr>
        <p:txBody>
          <a:bodyPr wrap="square" rtlCol="0">
            <a:spAutoFit/>
          </a:bodyPr>
          <a:lstStyle/>
          <a:p>
            <a:r>
              <a:rPr lang="en-US" b="1" dirty="0" smtClean="0">
                <a:solidFill>
                  <a:srgbClr val="1B1B53"/>
                </a:solidFill>
                <a:latin typeface="Comic Sans MS" pitchFamily="66" charset="0"/>
              </a:rPr>
              <a:t>14 Points how to solve Europe’s problems.</a:t>
            </a:r>
          </a:p>
          <a:p>
            <a:r>
              <a:rPr lang="en-US" b="1" dirty="0" smtClean="0">
                <a:solidFill>
                  <a:srgbClr val="1B1B53"/>
                </a:solidFill>
                <a:latin typeface="Comic Sans MS" pitchFamily="66" charset="0"/>
              </a:rPr>
              <a:t>Rearrange borders based on </a:t>
            </a:r>
          </a:p>
          <a:p>
            <a:r>
              <a:rPr lang="en-US" i="1" u="sng" dirty="0" smtClean="0">
                <a:solidFill>
                  <a:srgbClr val="1B1B53"/>
                </a:solidFill>
                <a:latin typeface="Comic Sans MS" pitchFamily="66" charset="0"/>
              </a:rPr>
              <a:t>self determination</a:t>
            </a:r>
          </a:p>
          <a:p>
            <a:r>
              <a:rPr lang="en-US" b="1" dirty="0" smtClean="0">
                <a:solidFill>
                  <a:srgbClr val="1B1B53"/>
                </a:solidFill>
                <a:latin typeface="Comic Sans MS" pitchFamily="66" charset="0"/>
              </a:rPr>
              <a:t>The right of people to decide who should rule them.  (Except the losers!!)</a:t>
            </a:r>
            <a:endParaRPr lang="en-US" b="1" dirty="0">
              <a:solidFill>
                <a:srgbClr val="1B1B53"/>
              </a:solidFill>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9" presetClass="entr" presetSubtype="0" fill="hold" nodeType="withEffect">
                                  <p:stCondLst>
                                    <p:cond delay="0"/>
                                  </p:stCondLst>
                                  <p:childTnLst>
                                    <p:set>
                                      <p:cBhvr>
                                        <p:cTn id="6" dur="1" fill="hold">
                                          <p:stCondLst>
                                            <p:cond delay="0"/>
                                          </p:stCondLst>
                                        </p:cTn>
                                        <p:tgtEl>
                                          <p:spTgt spid="260098"/>
                                        </p:tgtEl>
                                        <p:attrNameLst>
                                          <p:attrName>style.visibility</p:attrName>
                                        </p:attrNameLst>
                                      </p:cBhvr>
                                      <p:to>
                                        <p:strVal val="visible"/>
                                      </p:to>
                                    </p:set>
                                    <p:animEffect transition="in" filter="dissolve">
                                      <p:cBhvr>
                                        <p:cTn id="7" dur="500"/>
                                        <p:tgtEl>
                                          <p:spTgt spid="260098"/>
                                        </p:tgtEl>
                                      </p:cBhvr>
                                    </p:animEffect>
                                  </p:childTnLst>
                                </p:cTn>
                              </p:par>
                            </p:childTnLst>
                          </p:cTn>
                        </p:par>
                      </p:childTnLst>
                    </p:cTn>
                  </p:par>
                  <p:par>
                    <p:cTn id="8" fill="hold">
                      <p:stCondLst>
                        <p:cond delay="indefinite"/>
                      </p:stCondLst>
                      <p:childTnLst>
                        <p:par>
                          <p:cTn id="9" fill="hold">
                            <p:stCondLst>
                              <p:cond delay="0"/>
                            </p:stCondLst>
                            <p:childTnLst>
                              <p:par>
                                <p:cTn id="10" presetID="29" presetClass="entr" presetSubtype="0"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 calcmode="lin" valueType="num">
                                      <p:cBhvr>
                                        <p:cTn id="12" dur="1000" fill="hold"/>
                                        <p:tgtEl>
                                          <p:spTgt spid="3">
                                            <p:txEl>
                                              <p:pRg st="0" end="0"/>
                                            </p:txEl>
                                          </p:spTgt>
                                        </p:tgtEl>
                                        <p:attrNameLst>
                                          <p:attrName>ppt_x</p:attrName>
                                        </p:attrNameLst>
                                      </p:cBhvr>
                                      <p:tavLst>
                                        <p:tav tm="0">
                                          <p:val>
                                            <p:strVal val="#ppt_x-.2"/>
                                          </p:val>
                                        </p:tav>
                                        <p:tav tm="100000">
                                          <p:val>
                                            <p:strVal val="#ppt_x"/>
                                          </p:val>
                                        </p:tav>
                                      </p:tavLst>
                                    </p:anim>
                                    <p:anim calcmode="lin" valueType="num">
                                      <p:cBhvr>
                                        <p:cTn id="13" dur="1000" fill="hold"/>
                                        <p:tgtEl>
                                          <p:spTgt spid="3">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14" dur="1000"/>
                                        <p:tgtEl>
                                          <p:spTgt spid="3">
                                            <p:txEl>
                                              <p:pRg st="0" end="0"/>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29" presetClass="entr" presetSubtype="0" fill="hold" grpId="0" nodeType="clickEffect">
                                  <p:stCondLst>
                                    <p:cond delay="0"/>
                                  </p:stCondLst>
                                  <p:childTnLst>
                                    <p:set>
                                      <p:cBhvr>
                                        <p:cTn id="18" dur="1" fill="hold">
                                          <p:stCondLst>
                                            <p:cond delay="0"/>
                                          </p:stCondLst>
                                        </p:cTn>
                                        <p:tgtEl>
                                          <p:spTgt spid="3">
                                            <p:txEl>
                                              <p:pRg st="1" end="1"/>
                                            </p:txEl>
                                          </p:spTgt>
                                        </p:tgtEl>
                                        <p:attrNameLst>
                                          <p:attrName>style.visibility</p:attrName>
                                        </p:attrNameLst>
                                      </p:cBhvr>
                                      <p:to>
                                        <p:strVal val="visible"/>
                                      </p:to>
                                    </p:set>
                                    <p:anim calcmode="lin" valueType="num">
                                      <p:cBhvr>
                                        <p:cTn id="19" dur="1000" fill="hold"/>
                                        <p:tgtEl>
                                          <p:spTgt spid="3">
                                            <p:txEl>
                                              <p:pRg st="1" end="1"/>
                                            </p:txEl>
                                          </p:spTgt>
                                        </p:tgtEl>
                                        <p:attrNameLst>
                                          <p:attrName>ppt_x</p:attrName>
                                        </p:attrNameLst>
                                      </p:cBhvr>
                                      <p:tavLst>
                                        <p:tav tm="0">
                                          <p:val>
                                            <p:strVal val="#ppt_x-.2"/>
                                          </p:val>
                                        </p:tav>
                                        <p:tav tm="100000">
                                          <p:val>
                                            <p:strVal val="#ppt_x"/>
                                          </p:val>
                                        </p:tav>
                                      </p:tavLst>
                                    </p:anim>
                                    <p:anim calcmode="lin" valueType="num">
                                      <p:cBhvr>
                                        <p:cTn id="20" dur="1000" fill="hold"/>
                                        <p:tgtEl>
                                          <p:spTgt spid="3">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21" dur="1000"/>
                                        <p:tgtEl>
                                          <p:spTgt spid="3">
                                            <p:txEl>
                                              <p:pRg st="1" end="1"/>
                                            </p:txEl>
                                          </p:spTgt>
                                        </p:tgtEl>
                                      </p:cBhvr>
                                    </p:animEffect>
                                  </p:childTnLst>
                                </p:cTn>
                              </p:par>
                            </p:childTnLst>
                          </p:cTn>
                        </p:par>
                        <p:par>
                          <p:cTn id="22" fill="hold">
                            <p:stCondLst>
                              <p:cond delay="1000"/>
                            </p:stCondLst>
                            <p:childTnLst>
                              <p:par>
                                <p:cTn id="23" presetID="1" presetClass="entr" presetSubtype="0" fill="hold" grpId="0" nodeType="afterEffect">
                                  <p:stCondLst>
                                    <p:cond delay="0"/>
                                  </p:stCondLst>
                                  <p:childTnLst>
                                    <p:set>
                                      <p:cBhvr>
                                        <p:cTn id="24" dur="1" fill="hold">
                                          <p:stCondLst>
                                            <p:cond delay="0"/>
                                          </p:stCondLst>
                                        </p:cTn>
                                        <p:tgtEl>
                                          <p:spTgt spid="6"/>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29" presetClass="entr" presetSubtype="0" fill="hold" grpId="0" nodeType="clickEffect">
                                  <p:stCondLst>
                                    <p:cond delay="0"/>
                                  </p:stCondLst>
                                  <p:childTnLst>
                                    <p:set>
                                      <p:cBhvr>
                                        <p:cTn id="28" dur="1" fill="hold">
                                          <p:stCondLst>
                                            <p:cond delay="0"/>
                                          </p:stCondLst>
                                        </p:cTn>
                                        <p:tgtEl>
                                          <p:spTgt spid="3">
                                            <p:txEl>
                                              <p:pRg st="2" end="2"/>
                                            </p:txEl>
                                          </p:spTgt>
                                        </p:tgtEl>
                                        <p:attrNameLst>
                                          <p:attrName>style.visibility</p:attrName>
                                        </p:attrNameLst>
                                      </p:cBhvr>
                                      <p:to>
                                        <p:strVal val="visible"/>
                                      </p:to>
                                    </p:set>
                                    <p:anim calcmode="lin" valueType="num">
                                      <p:cBhvr>
                                        <p:cTn id="29" dur="1000" fill="hold"/>
                                        <p:tgtEl>
                                          <p:spTgt spid="3">
                                            <p:txEl>
                                              <p:pRg st="2" end="2"/>
                                            </p:txEl>
                                          </p:spTgt>
                                        </p:tgtEl>
                                        <p:attrNameLst>
                                          <p:attrName>ppt_x</p:attrName>
                                        </p:attrNameLst>
                                      </p:cBhvr>
                                      <p:tavLst>
                                        <p:tav tm="0">
                                          <p:val>
                                            <p:strVal val="#ppt_x-.2"/>
                                          </p:val>
                                        </p:tav>
                                        <p:tav tm="100000">
                                          <p:val>
                                            <p:strVal val="#ppt_x"/>
                                          </p:val>
                                        </p:tav>
                                      </p:tavLst>
                                    </p:anim>
                                    <p:anim calcmode="lin" valueType="num">
                                      <p:cBhvr>
                                        <p:cTn id="30" dur="1000" fill="hold"/>
                                        <p:tgtEl>
                                          <p:spTgt spid="3">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31" dur="1000"/>
                                        <p:tgtEl>
                                          <p:spTgt spid="3">
                                            <p:txEl>
                                              <p:pRg st="2" end="2"/>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9" presetClass="entr" presetSubtype="0" fill="hold" grpId="0" nodeType="clickEffect">
                                  <p:stCondLst>
                                    <p:cond delay="0"/>
                                  </p:stCondLst>
                                  <p:childTnLst>
                                    <p:set>
                                      <p:cBhvr>
                                        <p:cTn id="35" dur="1" fill="hold">
                                          <p:stCondLst>
                                            <p:cond delay="0"/>
                                          </p:stCondLst>
                                        </p:cTn>
                                        <p:tgtEl>
                                          <p:spTgt spid="3">
                                            <p:txEl>
                                              <p:pRg st="3" end="3"/>
                                            </p:txEl>
                                          </p:spTgt>
                                        </p:tgtEl>
                                        <p:attrNameLst>
                                          <p:attrName>style.visibility</p:attrName>
                                        </p:attrNameLst>
                                      </p:cBhvr>
                                      <p:to>
                                        <p:strVal val="visible"/>
                                      </p:to>
                                    </p:set>
                                    <p:anim calcmode="lin" valueType="num">
                                      <p:cBhvr>
                                        <p:cTn id="36" dur="1000" fill="hold"/>
                                        <p:tgtEl>
                                          <p:spTgt spid="3">
                                            <p:txEl>
                                              <p:pRg st="3" end="3"/>
                                            </p:txEl>
                                          </p:spTgt>
                                        </p:tgtEl>
                                        <p:attrNameLst>
                                          <p:attrName>ppt_x</p:attrName>
                                        </p:attrNameLst>
                                      </p:cBhvr>
                                      <p:tavLst>
                                        <p:tav tm="0">
                                          <p:val>
                                            <p:strVal val="#ppt_x-.2"/>
                                          </p:val>
                                        </p:tav>
                                        <p:tav tm="100000">
                                          <p:val>
                                            <p:strVal val="#ppt_x"/>
                                          </p:val>
                                        </p:tav>
                                      </p:tavLst>
                                    </p:anim>
                                    <p:anim calcmode="lin" valueType="num">
                                      <p:cBhvr>
                                        <p:cTn id="37" dur="1000" fill="hold"/>
                                        <p:tgtEl>
                                          <p:spTgt spid="3">
                                            <p:txEl>
                                              <p:pRg st="3" end="3"/>
                                            </p:txEl>
                                          </p:spTgt>
                                        </p:tgtEl>
                                        <p:attrNameLst>
                                          <p:attrName>ppt_y</p:attrName>
                                        </p:attrNameLst>
                                      </p:cBhvr>
                                      <p:tavLst>
                                        <p:tav tm="0">
                                          <p:val>
                                            <p:strVal val="#ppt_y"/>
                                          </p:val>
                                        </p:tav>
                                        <p:tav tm="100000">
                                          <p:val>
                                            <p:strVal val="#ppt_y"/>
                                          </p:val>
                                        </p:tav>
                                      </p:tavLst>
                                    </p:anim>
                                    <p:animEffect transition="in" filter="wipe(right)" prLst="gradientSize: 0.1">
                                      <p:cBhvr>
                                        <p:cTn id="38" dur="1000"/>
                                        <p:tgtEl>
                                          <p:spTgt spid="3">
                                            <p:txEl>
                                              <p:pRg st="3" end="3"/>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0" presetClass="entr" presetSubtype="0" fill="hold" grpId="0" nodeType="clickEffect">
                                  <p:stCondLst>
                                    <p:cond delay="0"/>
                                  </p:stCondLst>
                                  <p:childTnLst>
                                    <p:set>
                                      <p:cBhvr>
                                        <p:cTn id="42" dur="1" fill="hold">
                                          <p:stCondLst>
                                            <p:cond delay="0"/>
                                          </p:stCondLst>
                                        </p:cTn>
                                        <p:tgtEl>
                                          <p:spTgt spid="9">
                                            <p:txEl>
                                              <p:pRg st="0" end="0"/>
                                            </p:txEl>
                                          </p:spTgt>
                                        </p:tgtEl>
                                        <p:attrNameLst>
                                          <p:attrName>style.visibility</p:attrName>
                                        </p:attrNameLst>
                                      </p:cBhvr>
                                      <p:to>
                                        <p:strVal val="visible"/>
                                      </p:to>
                                    </p:set>
                                    <p:animEffect transition="in" filter="fade">
                                      <p:cBhvr>
                                        <p:cTn id="43" dur="2000"/>
                                        <p:tgtEl>
                                          <p:spTgt spid="9">
                                            <p:txEl>
                                              <p:pRg st="0" end="0"/>
                                            </p:txEl>
                                          </p:spTgt>
                                        </p:tgtEl>
                                      </p:cBhvr>
                                    </p:animEffect>
                                  </p:childTnLst>
                                </p:cTn>
                              </p:par>
                            </p:childTnLst>
                          </p:cTn>
                        </p:par>
                      </p:childTnLst>
                    </p:cTn>
                  </p:par>
                  <p:par>
                    <p:cTn id="44" fill="hold">
                      <p:stCondLst>
                        <p:cond delay="indefinite"/>
                      </p:stCondLst>
                      <p:childTnLst>
                        <p:par>
                          <p:cTn id="45" fill="hold">
                            <p:stCondLst>
                              <p:cond delay="0"/>
                            </p:stCondLst>
                            <p:childTnLst>
                              <p:par>
                                <p:cTn id="46" presetID="10" presetClass="entr" presetSubtype="0" fill="hold" grpId="0" nodeType="clickEffect">
                                  <p:stCondLst>
                                    <p:cond delay="0"/>
                                  </p:stCondLst>
                                  <p:childTnLst>
                                    <p:set>
                                      <p:cBhvr>
                                        <p:cTn id="47" dur="1" fill="hold">
                                          <p:stCondLst>
                                            <p:cond delay="0"/>
                                          </p:stCondLst>
                                        </p:cTn>
                                        <p:tgtEl>
                                          <p:spTgt spid="9">
                                            <p:txEl>
                                              <p:pRg st="1" end="1"/>
                                            </p:txEl>
                                          </p:spTgt>
                                        </p:tgtEl>
                                        <p:attrNameLst>
                                          <p:attrName>style.visibility</p:attrName>
                                        </p:attrNameLst>
                                      </p:cBhvr>
                                      <p:to>
                                        <p:strVal val="visible"/>
                                      </p:to>
                                    </p:set>
                                    <p:animEffect transition="in" filter="fade">
                                      <p:cBhvr>
                                        <p:cTn id="48" dur="2000"/>
                                        <p:tgtEl>
                                          <p:spTgt spid="9">
                                            <p:txEl>
                                              <p:pRg st="1" end="1"/>
                                            </p:txEl>
                                          </p:spTgt>
                                        </p:tgtEl>
                                      </p:cBhvr>
                                    </p:animEffect>
                                  </p:childTnLst>
                                </p:cTn>
                              </p:par>
                            </p:childTnLst>
                          </p:cTn>
                        </p:par>
                      </p:childTnLst>
                    </p:cTn>
                  </p:par>
                  <p:par>
                    <p:cTn id="49" fill="hold">
                      <p:stCondLst>
                        <p:cond delay="indefinite"/>
                      </p:stCondLst>
                      <p:childTnLst>
                        <p:par>
                          <p:cTn id="50" fill="hold">
                            <p:stCondLst>
                              <p:cond delay="0"/>
                            </p:stCondLst>
                            <p:childTnLst>
                              <p:par>
                                <p:cTn id="51" presetID="10" presetClass="entr" presetSubtype="0" fill="hold" grpId="0" nodeType="clickEffect">
                                  <p:stCondLst>
                                    <p:cond delay="0"/>
                                  </p:stCondLst>
                                  <p:childTnLst>
                                    <p:set>
                                      <p:cBhvr>
                                        <p:cTn id="52" dur="1" fill="hold">
                                          <p:stCondLst>
                                            <p:cond delay="0"/>
                                          </p:stCondLst>
                                        </p:cTn>
                                        <p:tgtEl>
                                          <p:spTgt spid="9">
                                            <p:txEl>
                                              <p:pRg st="2" end="2"/>
                                            </p:txEl>
                                          </p:spTgt>
                                        </p:tgtEl>
                                        <p:attrNameLst>
                                          <p:attrName>style.visibility</p:attrName>
                                        </p:attrNameLst>
                                      </p:cBhvr>
                                      <p:to>
                                        <p:strVal val="visible"/>
                                      </p:to>
                                    </p:set>
                                    <p:animEffect transition="in" filter="fade">
                                      <p:cBhvr>
                                        <p:cTn id="53" dur="1800"/>
                                        <p:tgtEl>
                                          <p:spTgt spid="9">
                                            <p:txEl>
                                              <p:pRg st="2" end="2"/>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10" presetClass="entr" presetSubtype="0" fill="hold" grpId="0" nodeType="clickEffect">
                                  <p:stCondLst>
                                    <p:cond delay="0"/>
                                  </p:stCondLst>
                                  <p:childTnLst>
                                    <p:set>
                                      <p:cBhvr>
                                        <p:cTn id="57" dur="1" fill="hold">
                                          <p:stCondLst>
                                            <p:cond delay="0"/>
                                          </p:stCondLst>
                                        </p:cTn>
                                        <p:tgtEl>
                                          <p:spTgt spid="9">
                                            <p:txEl>
                                              <p:pRg st="3" end="3"/>
                                            </p:txEl>
                                          </p:spTgt>
                                        </p:tgtEl>
                                        <p:attrNameLst>
                                          <p:attrName>style.visibility</p:attrName>
                                        </p:attrNameLst>
                                      </p:cBhvr>
                                      <p:to>
                                        <p:strVal val="visible"/>
                                      </p:to>
                                    </p:set>
                                    <p:animEffect transition="in" filter="fade">
                                      <p:cBhvr>
                                        <p:cTn id="58" dur="2000"/>
                                        <p:tgtEl>
                                          <p:spTgt spid="9">
                                            <p:txEl>
                                              <p:pRg st="3" end="3"/>
                                            </p:txEl>
                                          </p:spTgt>
                                        </p:tgtEl>
                                      </p:cBhvr>
                                    </p:animEffect>
                                  </p:childTnLst>
                                </p:cTn>
                              </p:par>
                            </p:childTnLst>
                          </p:cTn>
                        </p:par>
                      </p:childTnLst>
                    </p:cTn>
                  </p:par>
                  <p:par>
                    <p:cTn id="59" fill="hold">
                      <p:stCondLst>
                        <p:cond delay="indefinite"/>
                      </p:stCondLst>
                      <p:childTnLst>
                        <p:par>
                          <p:cTn id="60" fill="hold">
                            <p:stCondLst>
                              <p:cond delay="0"/>
                            </p:stCondLst>
                            <p:childTnLst>
                              <p:par>
                                <p:cTn id="61" presetID="1" presetClass="exit" presetSubtype="0" fill="hold" grpId="1" nodeType="clickEffect">
                                  <p:stCondLst>
                                    <p:cond delay="0"/>
                                  </p:stCondLst>
                                  <p:childTnLst>
                                    <p:set>
                                      <p:cBhvr>
                                        <p:cTn id="62" dur="1" fill="hold">
                                          <p:stCondLst>
                                            <p:cond delay="0"/>
                                          </p:stCondLst>
                                        </p:cTn>
                                        <p:tgtEl>
                                          <p:spTgt spid="6"/>
                                        </p:tgtEl>
                                        <p:attrNameLst>
                                          <p:attrName>style.visibility</p:attrName>
                                        </p:attrNameLst>
                                      </p:cBhvr>
                                      <p:to>
                                        <p:strVal val="hidden"/>
                                      </p:to>
                                    </p:set>
                                  </p:childTnLst>
                                </p:cTn>
                              </p:par>
                            </p:childTnLst>
                          </p:cTn>
                        </p:par>
                      </p:childTnLst>
                    </p:cTn>
                  </p:par>
                  <p:par>
                    <p:cTn id="63" fill="hold">
                      <p:stCondLst>
                        <p:cond delay="indefinite"/>
                      </p:stCondLst>
                      <p:childTnLst>
                        <p:par>
                          <p:cTn id="64" fill="hold">
                            <p:stCondLst>
                              <p:cond delay="0"/>
                            </p:stCondLst>
                            <p:childTnLst>
                              <p:par>
                                <p:cTn id="65" presetID="29" presetClass="entr" presetSubtype="0" fill="hold" grpId="0" nodeType="clickEffect">
                                  <p:stCondLst>
                                    <p:cond delay="0"/>
                                  </p:stCondLst>
                                  <p:childTnLst>
                                    <p:set>
                                      <p:cBhvr>
                                        <p:cTn id="66" dur="1" fill="hold">
                                          <p:stCondLst>
                                            <p:cond delay="0"/>
                                          </p:stCondLst>
                                        </p:cTn>
                                        <p:tgtEl>
                                          <p:spTgt spid="3">
                                            <p:txEl>
                                              <p:pRg st="4" end="4"/>
                                            </p:txEl>
                                          </p:spTgt>
                                        </p:tgtEl>
                                        <p:attrNameLst>
                                          <p:attrName>style.visibility</p:attrName>
                                        </p:attrNameLst>
                                      </p:cBhvr>
                                      <p:to>
                                        <p:strVal val="visible"/>
                                      </p:to>
                                    </p:set>
                                    <p:anim calcmode="lin" valueType="num">
                                      <p:cBhvr>
                                        <p:cTn id="67" dur="1000" fill="hold"/>
                                        <p:tgtEl>
                                          <p:spTgt spid="3">
                                            <p:txEl>
                                              <p:pRg st="4" end="4"/>
                                            </p:txEl>
                                          </p:spTgt>
                                        </p:tgtEl>
                                        <p:attrNameLst>
                                          <p:attrName>ppt_x</p:attrName>
                                        </p:attrNameLst>
                                      </p:cBhvr>
                                      <p:tavLst>
                                        <p:tav tm="0">
                                          <p:val>
                                            <p:strVal val="#ppt_x-.2"/>
                                          </p:val>
                                        </p:tav>
                                        <p:tav tm="100000">
                                          <p:val>
                                            <p:strVal val="#ppt_x"/>
                                          </p:val>
                                        </p:tav>
                                      </p:tavLst>
                                    </p:anim>
                                    <p:anim calcmode="lin" valueType="num">
                                      <p:cBhvr>
                                        <p:cTn id="68" dur="1000" fill="hold"/>
                                        <p:tgtEl>
                                          <p:spTgt spid="3">
                                            <p:txEl>
                                              <p:pRg st="4" end="4"/>
                                            </p:txEl>
                                          </p:spTgt>
                                        </p:tgtEl>
                                        <p:attrNameLst>
                                          <p:attrName>ppt_y</p:attrName>
                                        </p:attrNameLst>
                                      </p:cBhvr>
                                      <p:tavLst>
                                        <p:tav tm="0">
                                          <p:val>
                                            <p:strVal val="#ppt_y"/>
                                          </p:val>
                                        </p:tav>
                                        <p:tav tm="100000">
                                          <p:val>
                                            <p:strVal val="#ppt_y"/>
                                          </p:val>
                                        </p:tav>
                                      </p:tavLst>
                                    </p:anim>
                                    <p:animEffect transition="in" filter="wipe(right)" prLst="gradientSize: 0.1">
                                      <p:cBhvr>
                                        <p:cTn id="69" dur="1000"/>
                                        <p:tgtEl>
                                          <p:spTgt spid="3">
                                            <p:txEl>
                                              <p:pRg st="4" end="4"/>
                                            </p:txEl>
                                          </p:spTgt>
                                        </p:tgtEl>
                                      </p:cBhvr>
                                    </p:animEffect>
                                  </p:childTnLst>
                                </p:cTn>
                              </p:par>
                            </p:childTnLst>
                          </p:cTn>
                        </p:par>
                      </p:childTnLst>
                    </p:cTn>
                  </p:par>
                  <p:par>
                    <p:cTn id="70" fill="hold">
                      <p:stCondLst>
                        <p:cond delay="indefinite"/>
                      </p:stCondLst>
                      <p:childTnLst>
                        <p:par>
                          <p:cTn id="71" fill="hold">
                            <p:stCondLst>
                              <p:cond delay="0"/>
                            </p:stCondLst>
                            <p:childTnLst>
                              <p:par>
                                <p:cTn id="72" presetID="1" presetClass="entr" presetSubtype="0" fill="hold" grpId="0" nodeType="clickEffect">
                                  <p:stCondLst>
                                    <p:cond delay="0"/>
                                  </p:stCondLst>
                                  <p:childTnLst>
                                    <p:set>
                                      <p:cBhvr>
                                        <p:cTn id="73" dur="1" fill="hold">
                                          <p:stCondLst>
                                            <p:cond delay="0"/>
                                          </p:stCondLst>
                                        </p:cTn>
                                        <p:tgtEl>
                                          <p:spTgt spid="7"/>
                                        </p:tgtEl>
                                        <p:attrNameLst>
                                          <p:attrName>style.visibility</p:attrName>
                                        </p:attrNameLst>
                                      </p:cBhvr>
                                      <p:to>
                                        <p:strVal val="visible"/>
                                      </p:to>
                                    </p:set>
                                  </p:childTnLst>
                                </p:cTn>
                              </p:par>
                            </p:childTnLst>
                          </p:cTn>
                        </p:par>
                      </p:childTnLst>
                    </p:cTn>
                  </p:par>
                  <p:par>
                    <p:cTn id="74" fill="hold">
                      <p:stCondLst>
                        <p:cond delay="indefinite"/>
                      </p:stCondLst>
                      <p:childTnLst>
                        <p:par>
                          <p:cTn id="75" fill="hold">
                            <p:stCondLst>
                              <p:cond delay="0"/>
                            </p:stCondLst>
                            <p:childTnLst>
                              <p:par>
                                <p:cTn id="76" presetID="29" presetClass="entr" presetSubtype="0" fill="hold" grpId="0" nodeType="clickEffect">
                                  <p:stCondLst>
                                    <p:cond delay="0"/>
                                  </p:stCondLst>
                                  <p:childTnLst>
                                    <p:set>
                                      <p:cBhvr>
                                        <p:cTn id="77" dur="1" fill="hold">
                                          <p:stCondLst>
                                            <p:cond delay="0"/>
                                          </p:stCondLst>
                                        </p:cTn>
                                        <p:tgtEl>
                                          <p:spTgt spid="3">
                                            <p:txEl>
                                              <p:pRg st="5" end="5"/>
                                            </p:txEl>
                                          </p:spTgt>
                                        </p:tgtEl>
                                        <p:attrNameLst>
                                          <p:attrName>style.visibility</p:attrName>
                                        </p:attrNameLst>
                                      </p:cBhvr>
                                      <p:to>
                                        <p:strVal val="visible"/>
                                      </p:to>
                                    </p:set>
                                    <p:anim calcmode="lin" valueType="num">
                                      <p:cBhvr>
                                        <p:cTn id="78" dur="1000" fill="hold"/>
                                        <p:tgtEl>
                                          <p:spTgt spid="3">
                                            <p:txEl>
                                              <p:pRg st="5" end="5"/>
                                            </p:txEl>
                                          </p:spTgt>
                                        </p:tgtEl>
                                        <p:attrNameLst>
                                          <p:attrName>ppt_x</p:attrName>
                                        </p:attrNameLst>
                                      </p:cBhvr>
                                      <p:tavLst>
                                        <p:tav tm="0">
                                          <p:val>
                                            <p:strVal val="#ppt_x-.2"/>
                                          </p:val>
                                        </p:tav>
                                        <p:tav tm="100000">
                                          <p:val>
                                            <p:strVal val="#ppt_x"/>
                                          </p:val>
                                        </p:tav>
                                      </p:tavLst>
                                    </p:anim>
                                    <p:anim calcmode="lin" valueType="num">
                                      <p:cBhvr>
                                        <p:cTn id="79" dur="1000" fill="hold"/>
                                        <p:tgtEl>
                                          <p:spTgt spid="3">
                                            <p:txEl>
                                              <p:pRg st="5" end="5"/>
                                            </p:txEl>
                                          </p:spTgt>
                                        </p:tgtEl>
                                        <p:attrNameLst>
                                          <p:attrName>ppt_y</p:attrName>
                                        </p:attrNameLst>
                                      </p:cBhvr>
                                      <p:tavLst>
                                        <p:tav tm="0">
                                          <p:val>
                                            <p:strVal val="#ppt_y"/>
                                          </p:val>
                                        </p:tav>
                                        <p:tav tm="100000">
                                          <p:val>
                                            <p:strVal val="#ppt_y"/>
                                          </p:val>
                                        </p:tav>
                                      </p:tavLst>
                                    </p:anim>
                                    <p:animEffect transition="in" filter="wipe(right)" prLst="gradientSize: 0.1">
                                      <p:cBhvr>
                                        <p:cTn id="80" dur="1000"/>
                                        <p:tgtEl>
                                          <p:spTgt spid="3">
                                            <p:txEl>
                                              <p:pRg st="5" end="5"/>
                                            </p:txEl>
                                          </p:spTgt>
                                        </p:tgtEl>
                                      </p:cBhvr>
                                    </p:animEffect>
                                  </p:childTnLst>
                                </p:cTn>
                              </p:par>
                            </p:childTnLst>
                          </p:cTn>
                        </p:par>
                      </p:childTnLst>
                    </p:cTn>
                  </p:par>
                  <p:par>
                    <p:cTn id="81" fill="hold">
                      <p:stCondLst>
                        <p:cond delay="indefinite"/>
                      </p:stCondLst>
                      <p:childTnLst>
                        <p:par>
                          <p:cTn id="82" fill="hold">
                            <p:stCondLst>
                              <p:cond delay="0"/>
                            </p:stCondLst>
                            <p:childTnLst>
                              <p:par>
                                <p:cTn id="83" presetID="29" presetClass="entr" presetSubtype="0" fill="hold" grpId="0" nodeType="clickEffect">
                                  <p:stCondLst>
                                    <p:cond delay="0"/>
                                  </p:stCondLst>
                                  <p:childTnLst>
                                    <p:set>
                                      <p:cBhvr>
                                        <p:cTn id="84" dur="1" fill="hold">
                                          <p:stCondLst>
                                            <p:cond delay="0"/>
                                          </p:stCondLst>
                                        </p:cTn>
                                        <p:tgtEl>
                                          <p:spTgt spid="3">
                                            <p:txEl>
                                              <p:pRg st="6" end="6"/>
                                            </p:txEl>
                                          </p:spTgt>
                                        </p:tgtEl>
                                        <p:attrNameLst>
                                          <p:attrName>style.visibility</p:attrName>
                                        </p:attrNameLst>
                                      </p:cBhvr>
                                      <p:to>
                                        <p:strVal val="visible"/>
                                      </p:to>
                                    </p:set>
                                    <p:anim calcmode="lin" valueType="num">
                                      <p:cBhvr>
                                        <p:cTn id="85" dur="1000" fill="hold"/>
                                        <p:tgtEl>
                                          <p:spTgt spid="3">
                                            <p:txEl>
                                              <p:pRg st="6" end="6"/>
                                            </p:txEl>
                                          </p:spTgt>
                                        </p:tgtEl>
                                        <p:attrNameLst>
                                          <p:attrName>ppt_x</p:attrName>
                                        </p:attrNameLst>
                                      </p:cBhvr>
                                      <p:tavLst>
                                        <p:tav tm="0">
                                          <p:val>
                                            <p:strVal val="#ppt_x-.2"/>
                                          </p:val>
                                        </p:tav>
                                        <p:tav tm="100000">
                                          <p:val>
                                            <p:strVal val="#ppt_x"/>
                                          </p:val>
                                        </p:tav>
                                      </p:tavLst>
                                    </p:anim>
                                    <p:anim calcmode="lin" valueType="num">
                                      <p:cBhvr>
                                        <p:cTn id="86" dur="1000" fill="hold"/>
                                        <p:tgtEl>
                                          <p:spTgt spid="3">
                                            <p:txEl>
                                              <p:pRg st="6" end="6"/>
                                            </p:txEl>
                                          </p:spTgt>
                                        </p:tgtEl>
                                        <p:attrNameLst>
                                          <p:attrName>ppt_y</p:attrName>
                                        </p:attrNameLst>
                                      </p:cBhvr>
                                      <p:tavLst>
                                        <p:tav tm="0">
                                          <p:val>
                                            <p:strVal val="#ppt_y"/>
                                          </p:val>
                                        </p:tav>
                                        <p:tav tm="100000">
                                          <p:val>
                                            <p:strVal val="#ppt_y"/>
                                          </p:val>
                                        </p:tav>
                                      </p:tavLst>
                                    </p:anim>
                                    <p:animEffect transition="in" filter="wipe(right)" prLst="gradientSize: 0.1">
                                      <p:cBhvr>
                                        <p:cTn id="87" dur="1000"/>
                                        <p:tgtEl>
                                          <p:spTgt spid="3">
                                            <p:txEl>
                                              <p:pRg st="6" end="6"/>
                                            </p:txEl>
                                          </p:spTgt>
                                        </p:tgtEl>
                                      </p:cBhvr>
                                    </p:animEffect>
                                  </p:childTnLst>
                                </p:cTn>
                              </p:par>
                            </p:childTnLst>
                          </p:cTn>
                        </p:par>
                      </p:childTnLst>
                    </p:cTn>
                  </p:par>
                  <p:par>
                    <p:cTn id="88" fill="hold">
                      <p:stCondLst>
                        <p:cond delay="indefinite"/>
                      </p:stCondLst>
                      <p:childTnLst>
                        <p:par>
                          <p:cTn id="89" fill="hold">
                            <p:stCondLst>
                              <p:cond delay="0"/>
                            </p:stCondLst>
                            <p:childTnLst>
                              <p:par>
                                <p:cTn id="90" presetID="1" presetClass="exit" presetSubtype="0" fill="hold" grpId="1" nodeType="clickEffect">
                                  <p:stCondLst>
                                    <p:cond delay="0"/>
                                  </p:stCondLst>
                                  <p:childTnLst>
                                    <p:set>
                                      <p:cBhvr>
                                        <p:cTn id="91" dur="1" fill="hold">
                                          <p:stCondLst>
                                            <p:cond delay="0"/>
                                          </p:stCondLst>
                                        </p:cTn>
                                        <p:tgtEl>
                                          <p:spTgt spid="7"/>
                                        </p:tgtEl>
                                        <p:attrNameLst>
                                          <p:attrName>style.visibility</p:attrName>
                                        </p:attrNameLst>
                                      </p:cBhvr>
                                      <p:to>
                                        <p:strVal val="hidden"/>
                                      </p:to>
                                    </p:set>
                                  </p:childTnLst>
                                </p:cTn>
                              </p:par>
                            </p:childTnLst>
                          </p:cTn>
                        </p:par>
                      </p:childTnLst>
                    </p:cTn>
                  </p:par>
                  <p:par>
                    <p:cTn id="92" fill="hold">
                      <p:stCondLst>
                        <p:cond delay="indefinite"/>
                      </p:stCondLst>
                      <p:childTnLst>
                        <p:par>
                          <p:cTn id="93" fill="hold">
                            <p:stCondLst>
                              <p:cond delay="0"/>
                            </p:stCondLst>
                            <p:childTnLst>
                              <p:par>
                                <p:cTn id="94" presetID="29" presetClass="entr" presetSubtype="0" fill="hold" grpId="0" nodeType="clickEffect">
                                  <p:stCondLst>
                                    <p:cond delay="0"/>
                                  </p:stCondLst>
                                  <p:childTnLst>
                                    <p:set>
                                      <p:cBhvr>
                                        <p:cTn id="95" dur="1" fill="hold">
                                          <p:stCondLst>
                                            <p:cond delay="0"/>
                                          </p:stCondLst>
                                        </p:cTn>
                                        <p:tgtEl>
                                          <p:spTgt spid="3">
                                            <p:txEl>
                                              <p:pRg st="7" end="7"/>
                                            </p:txEl>
                                          </p:spTgt>
                                        </p:tgtEl>
                                        <p:attrNameLst>
                                          <p:attrName>style.visibility</p:attrName>
                                        </p:attrNameLst>
                                      </p:cBhvr>
                                      <p:to>
                                        <p:strVal val="visible"/>
                                      </p:to>
                                    </p:set>
                                    <p:anim calcmode="lin" valueType="num">
                                      <p:cBhvr>
                                        <p:cTn id="96" dur="1000" fill="hold"/>
                                        <p:tgtEl>
                                          <p:spTgt spid="3">
                                            <p:txEl>
                                              <p:pRg st="7" end="7"/>
                                            </p:txEl>
                                          </p:spTgt>
                                        </p:tgtEl>
                                        <p:attrNameLst>
                                          <p:attrName>ppt_x</p:attrName>
                                        </p:attrNameLst>
                                      </p:cBhvr>
                                      <p:tavLst>
                                        <p:tav tm="0">
                                          <p:val>
                                            <p:strVal val="#ppt_x-.2"/>
                                          </p:val>
                                        </p:tav>
                                        <p:tav tm="100000">
                                          <p:val>
                                            <p:strVal val="#ppt_x"/>
                                          </p:val>
                                        </p:tav>
                                      </p:tavLst>
                                    </p:anim>
                                    <p:anim calcmode="lin" valueType="num">
                                      <p:cBhvr>
                                        <p:cTn id="97" dur="1000" fill="hold"/>
                                        <p:tgtEl>
                                          <p:spTgt spid="3">
                                            <p:txEl>
                                              <p:pRg st="7" end="7"/>
                                            </p:txEl>
                                          </p:spTgt>
                                        </p:tgtEl>
                                        <p:attrNameLst>
                                          <p:attrName>ppt_y</p:attrName>
                                        </p:attrNameLst>
                                      </p:cBhvr>
                                      <p:tavLst>
                                        <p:tav tm="0">
                                          <p:val>
                                            <p:strVal val="#ppt_y"/>
                                          </p:val>
                                        </p:tav>
                                        <p:tav tm="100000">
                                          <p:val>
                                            <p:strVal val="#ppt_y"/>
                                          </p:val>
                                        </p:tav>
                                      </p:tavLst>
                                    </p:anim>
                                    <p:animEffect transition="in" filter="wipe(right)" prLst="gradientSize: 0.1">
                                      <p:cBhvr>
                                        <p:cTn id="98" dur="1000"/>
                                        <p:tgtEl>
                                          <p:spTgt spid="3">
                                            <p:txEl>
                                              <p:pRg st="7" end="7"/>
                                            </p:txEl>
                                          </p:spTgt>
                                        </p:tgtEl>
                                      </p:cBhvr>
                                    </p:animEffect>
                                  </p:childTnLst>
                                </p:cTn>
                              </p:par>
                            </p:childTnLst>
                          </p:cTn>
                        </p:par>
                      </p:childTnLst>
                    </p:cTn>
                  </p:par>
                  <p:par>
                    <p:cTn id="99" fill="hold">
                      <p:stCondLst>
                        <p:cond delay="indefinite"/>
                      </p:stCondLst>
                      <p:childTnLst>
                        <p:par>
                          <p:cTn id="100" fill="hold">
                            <p:stCondLst>
                              <p:cond delay="0"/>
                            </p:stCondLst>
                            <p:childTnLst>
                              <p:par>
                                <p:cTn id="101" presetID="1" presetClass="entr" presetSubtype="0" fill="hold" grpId="0" nodeType="clickEffect">
                                  <p:stCondLst>
                                    <p:cond delay="0"/>
                                  </p:stCondLst>
                                  <p:childTnLst>
                                    <p:set>
                                      <p:cBhvr>
                                        <p:cTn id="102" dur="1" fill="hold">
                                          <p:stCondLst>
                                            <p:cond delay="0"/>
                                          </p:stCondLst>
                                        </p:cTn>
                                        <p:tgtEl>
                                          <p:spTgt spid="8"/>
                                        </p:tgtEl>
                                        <p:attrNameLst>
                                          <p:attrName>style.visibility</p:attrName>
                                        </p:attrNameLst>
                                      </p:cBhvr>
                                      <p:to>
                                        <p:strVal val="visible"/>
                                      </p:to>
                                    </p:set>
                                  </p:childTnLst>
                                </p:cTn>
                              </p:par>
                            </p:childTnLst>
                          </p:cTn>
                        </p:par>
                      </p:childTnLst>
                    </p:cTn>
                  </p:par>
                  <p:par>
                    <p:cTn id="103" fill="hold">
                      <p:stCondLst>
                        <p:cond delay="indefinite"/>
                      </p:stCondLst>
                      <p:childTnLst>
                        <p:par>
                          <p:cTn id="104" fill="hold">
                            <p:stCondLst>
                              <p:cond delay="0"/>
                            </p:stCondLst>
                            <p:childTnLst>
                              <p:par>
                                <p:cTn id="105" presetID="29" presetClass="entr" presetSubtype="0" fill="hold" grpId="0" nodeType="clickEffect">
                                  <p:stCondLst>
                                    <p:cond delay="0"/>
                                  </p:stCondLst>
                                  <p:childTnLst>
                                    <p:set>
                                      <p:cBhvr>
                                        <p:cTn id="106" dur="1" fill="hold">
                                          <p:stCondLst>
                                            <p:cond delay="0"/>
                                          </p:stCondLst>
                                        </p:cTn>
                                        <p:tgtEl>
                                          <p:spTgt spid="3">
                                            <p:txEl>
                                              <p:pRg st="8" end="8"/>
                                            </p:txEl>
                                          </p:spTgt>
                                        </p:tgtEl>
                                        <p:attrNameLst>
                                          <p:attrName>style.visibility</p:attrName>
                                        </p:attrNameLst>
                                      </p:cBhvr>
                                      <p:to>
                                        <p:strVal val="visible"/>
                                      </p:to>
                                    </p:set>
                                    <p:anim calcmode="lin" valueType="num">
                                      <p:cBhvr>
                                        <p:cTn id="107" dur="1000" fill="hold"/>
                                        <p:tgtEl>
                                          <p:spTgt spid="3">
                                            <p:txEl>
                                              <p:pRg st="8" end="8"/>
                                            </p:txEl>
                                          </p:spTgt>
                                        </p:tgtEl>
                                        <p:attrNameLst>
                                          <p:attrName>ppt_x</p:attrName>
                                        </p:attrNameLst>
                                      </p:cBhvr>
                                      <p:tavLst>
                                        <p:tav tm="0">
                                          <p:val>
                                            <p:strVal val="#ppt_x-.2"/>
                                          </p:val>
                                        </p:tav>
                                        <p:tav tm="100000">
                                          <p:val>
                                            <p:strVal val="#ppt_x"/>
                                          </p:val>
                                        </p:tav>
                                      </p:tavLst>
                                    </p:anim>
                                    <p:anim calcmode="lin" valueType="num">
                                      <p:cBhvr>
                                        <p:cTn id="108" dur="1000" fill="hold"/>
                                        <p:tgtEl>
                                          <p:spTgt spid="3">
                                            <p:txEl>
                                              <p:pRg st="8" end="8"/>
                                            </p:txEl>
                                          </p:spTgt>
                                        </p:tgtEl>
                                        <p:attrNameLst>
                                          <p:attrName>ppt_y</p:attrName>
                                        </p:attrNameLst>
                                      </p:cBhvr>
                                      <p:tavLst>
                                        <p:tav tm="0">
                                          <p:val>
                                            <p:strVal val="#ppt_y"/>
                                          </p:val>
                                        </p:tav>
                                        <p:tav tm="100000">
                                          <p:val>
                                            <p:strVal val="#ppt_y"/>
                                          </p:val>
                                        </p:tav>
                                      </p:tavLst>
                                    </p:anim>
                                    <p:animEffect transition="in" filter="wipe(right)" prLst="gradientSize: 0.1">
                                      <p:cBhvr>
                                        <p:cTn id="109" dur="1000"/>
                                        <p:tgtEl>
                                          <p:spTgt spid="3">
                                            <p:txEl>
                                              <p:pRg st="8" end="8"/>
                                            </p:txEl>
                                          </p:spTgt>
                                        </p:tgtEl>
                                      </p:cBhvr>
                                    </p:animEffect>
                                  </p:childTnLst>
                                </p:cTn>
                              </p:par>
                            </p:childTnLst>
                          </p:cTn>
                        </p:par>
                      </p:childTnLst>
                    </p:cTn>
                  </p:par>
                  <p:par>
                    <p:cTn id="110" fill="hold">
                      <p:stCondLst>
                        <p:cond delay="indefinite"/>
                      </p:stCondLst>
                      <p:childTnLst>
                        <p:par>
                          <p:cTn id="111" fill="hold">
                            <p:stCondLst>
                              <p:cond delay="0"/>
                            </p:stCondLst>
                            <p:childTnLst>
                              <p:par>
                                <p:cTn id="112" presetID="29" presetClass="entr" presetSubtype="0" fill="hold" grpId="0" nodeType="clickEffect">
                                  <p:stCondLst>
                                    <p:cond delay="0"/>
                                  </p:stCondLst>
                                  <p:childTnLst>
                                    <p:set>
                                      <p:cBhvr>
                                        <p:cTn id="113" dur="1" fill="hold">
                                          <p:stCondLst>
                                            <p:cond delay="0"/>
                                          </p:stCondLst>
                                        </p:cTn>
                                        <p:tgtEl>
                                          <p:spTgt spid="3">
                                            <p:txEl>
                                              <p:pRg st="9" end="9"/>
                                            </p:txEl>
                                          </p:spTgt>
                                        </p:tgtEl>
                                        <p:attrNameLst>
                                          <p:attrName>style.visibility</p:attrName>
                                        </p:attrNameLst>
                                      </p:cBhvr>
                                      <p:to>
                                        <p:strVal val="visible"/>
                                      </p:to>
                                    </p:set>
                                    <p:anim calcmode="lin" valueType="num">
                                      <p:cBhvr>
                                        <p:cTn id="114" dur="1000" fill="hold"/>
                                        <p:tgtEl>
                                          <p:spTgt spid="3">
                                            <p:txEl>
                                              <p:pRg st="9" end="9"/>
                                            </p:txEl>
                                          </p:spTgt>
                                        </p:tgtEl>
                                        <p:attrNameLst>
                                          <p:attrName>ppt_x</p:attrName>
                                        </p:attrNameLst>
                                      </p:cBhvr>
                                      <p:tavLst>
                                        <p:tav tm="0">
                                          <p:val>
                                            <p:strVal val="#ppt_x-.2"/>
                                          </p:val>
                                        </p:tav>
                                        <p:tav tm="100000">
                                          <p:val>
                                            <p:strVal val="#ppt_x"/>
                                          </p:val>
                                        </p:tav>
                                      </p:tavLst>
                                    </p:anim>
                                    <p:anim calcmode="lin" valueType="num">
                                      <p:cBhvr>
                                        <p:cTn id="115" dur="1000" fill="hold"/>
                                        <p:tgtEl>
                                          <p:spTgt spid="3">
                                            <p:txEl>
                                              <p:pRg st="9" end="9"/>
                                            </p:txEl>
                                          </p:spTgt>
                                        </p:tgtEl>
                                        <p:attrNameLst>
                                          <p:attrName>ppt_y</p:attrName>
                                        </p:attrNameLst>
                                      </p:cBhvr>
                                      <p:tavLst>
                                        <p:tav tm="0">
                                          <p:val>
                                            <p:strVal val="#ppt_y"/>
                                          </p:val>
                                        </p:tav>
                                        <p:tav tm="100000">
                                          <p:val>
                                            <p:strVal val="#ppt_y"/>
                                          </p:val>
                                        </p:tav>
                                      </p:tavLst>
                                    </p:anim>
                                    <p:animEffect transition="in" filter="wipe(right)" prLst="gradientSize: 0.1">
                                      <p:cBhvr>
                                        <p:cTn id="116" dur="1000"/>
                                        <p:tgtEl>
                                          <p:spTgt spid="3">
                                            <p:txEl>
                                              <p:pRg st="9" end="9"/>
                                            </p:txEl>
                                          </p:spTgt>
                                        </p:tgtEl>
                                      </p:cBhvr>
                                    </p:animEffect>
                                  </p:childTnLst>
                                </p:cTn>
                              </p:par>
                            </p:childTnLst>
                          </p:cTn>
                        </p:par>
                      </p:childTnLst>
                    </p:cTn>
                  </p:par>
                  <p:par>
                    <p:cTn id="117" fill="hold">
                      <p:stCondLst>
                        <p:cond delay="indefinite"/>
                      </p:stCondLst>
                      <p:childTnLst>
                        <p:par>
                          <p:cTn id="118" fill="hold">
                            <p:stCondLst>
                              <p:cond delay="0"/>
                            </p:stCondLst>
                            <p:childTnLst>
                              <p:par>
                                <p:cTn id="119" presetID="1" presetClass="exit" presetSubtype="0" fill="hold" grpId="1" nodeType="clickEffect">
                                  <p:stCondLst>
                                    <p:cond delay="0"/>
                                  </p:stCondLst>
                                  <p:childTnLst>
                                    <p:set>
                                      <p:cBhvr>
                                        <p:cTn id="120" dur="1" fill="hold">
                                          <p:stCondLst>
                                            <p:cond delay="0"/>
                                          </p:stCondLst>
                                        </p:cTn>
                                        <p:tgtEl>
                                          <p:spTgt spid="8"/>
                                        </p:tgtEl>
                                        <p:attrNameLst>
                                          <p:attrName>style.visibility</p:attrName>
                                        </p:attrNameLst>
                                      </p:cBhvr>
                                      <p:to>
                                        <p:strVal val="hidden"/>
                                      </p:to>
                                    </p:set>
                                  </p:childTnLst>
                                </p:cTn>
                              </p:par>
                            </p:childTnLst>
                          </p:cTn>
                        </p:par>
                      </p:childTnLst>
                    </p:cTn>
                  </p:par>
                  <p:par>
                    <p:cTn id="121" fill="hold">
                      <p:stCondLst>
                        <p:cond delay="indefinite"/>
                      </p:stCondLst>
                      <p:childTnLst>
                        <p:par>
                          <p:cTn id="122" fill="hold">
                            <p:stCondLst>
                              <p:cond delay="0"/>
                            </p:stCondLst>
                            <p:childTnLst>
                              <p:par>
                                <p:cTn id="123" presetID="1" presetClass="entr" presetSubtype="0" fill="hold" nodeType="clickEffect">
                                  <p:stCondLst>
                                    <p:cond delay="0"/>
                                  </p:stCondLst>
                                  <p:childTnLst>
                                    <p:set>
                                      <p:cBhvr>
                                        <p:cTn id="124" dur="1" fill="hold">
                                          <p:stCondLst>
                                            <p:cond delay="0"/>
                                          </p:stCondLst>
                                        </p:cTn>
                                        <p:tgtEl>
                                          <p:spTgt spid="9">
                                            <p:txEl>
                                              <p:pRg st="1" end="1"/>
                                            </p:txEl>
                                          </p:spTgt>
                                        </p:tgtEl>
                                        <p:attrNameLst>
                                          <p:attrName>style.visibility</p:attrName>
                                        </p:attrNameLst>
                                      </p:cBhvr>
                                      <p:to>
                                        <p:strVal val="visible"/>
                                      </p:to>
                                    </p:set>
                                  </p:childTnLst>
                                </p:cTn>
                              </p:par>
                            </p:childTnLst>
                          </p:cTn>
                        </p:par>
                      </p:childTnLst>
                    </p:cTn>
                  </p:par>
                  <p:par>
                    <p:cTn id="125" fill="hold">
                      <p:stCondLst>
                        <p:cond delay="indefinite"/>
                      </p:stCondLst>
                      <p:childTnLst>
                        <p:par>
                          <p:cTn id="126" fill="hold">
                            <p:stCondLst>
                              <p:cond delay="0"/>
                            </p:stCondLst>
                            <p:childTnLst>
                              <p:par>
                                <p:cTn id="127" presetID="1" presetClass="entr" presetSubtype="0" fill="hold" nodeType="clickEffect">
                                  <p:stCondLst>
                                    <p:cond delay="0"/>
                                  </p:stCondLst>
                                  <p:childTnLst>
                                    <p:set>
                                      <p:cBhvr>
                                        <p:cTn id="128" dur="1" fill="hold">
                                          <p:stCondLst>
                                            <p:cond delay="0"/>
                                          </p:stCondLst>
                                        </p:cTn>
                                        <p:tgtEl>
                                          <p:spTgt spid="9">
                                            <p:txEl>
                                              <p:pRg st="2" end="2"/>
                                            </p:txEl>
                                          </p:spTgt>
                                        </p:tgtEl>
                                        <p:attrNameLst>
                                          <p:attrName>style.visibility</p:attrName>
                                        </p:attrNameLst>
                                      </p:cBhvr>
                                      <p:to>
                                        <p:strVal val="visible"/>
                                      </p:to>
                                    </p:set>
                                  </p:childTnLst>
                                </p:cTn>
                              </p:par>
                            </p:childTnLst>
                          </p:cTn>
                        </p:par>
                      </p:childTnLst>
                    </p:cTn>
                  </p:par>
                  <p:par>
                    <p:cTn id="129" fill="hold">
                      <p:stCondLst>
                        <p:cond delay="indefinite"/>
                      </p:stCondLst>
                      <p:childTnLst>
                        <p:par>
                          <p:cTn id="130" fill="hold">
                            <p:stCondLst>
                              <p:cond delay="0"/>
                            </p:stCondLst>
                            <p:childTnLst>
                              <p:par>
                                <p:cTn id="131" presetID="1" presetClass="entr" presetSubtype="0" fill="hold" nodeType="clickEffect">
                                  <p:stCondLst>
                                    <p:cond delay="0"/>
                                  </p:stCondLst>
                                  <p:childTnLst>
                                    <p:set>
                                      <p:cBhvr>
                                        <p:cTn id="132" dur="1" fill="hold">
                                          <p:stCondLst>
                                            <p:cond delay="0"/>
                                          </p:stCondLst>
                                        </p:cTn>
                                        <p:tgtEl>
                                          <p:spTgt spid="9">
                                            <p:txEl>
                                              <p:pRg st="3" end="3"/>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P spid="6" grpId="0" uiExpand="1" animBg="1"/>
      <p:bldP spid="6" grpId="1" uiExpand="1" animBg="1"/>
      <p:bldP spid="7" grpId="0" uiExpand="1" animBg="1"/>
      <p:bldP spid="7" grpId="1" uiExpand="1" animBg="1"/>
      <p:bldP spid="8" grpId="0" uiExpand="1" animBg="1"/>
      <p:bldP spid="8" grpId="1" animBg="1"/>
      <p:bldP spid="9" grpId="0" uiExpand="1" build="allAtOnce"/>
    </p:bldLst>
  </p:timing>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098" name="Title 1"/>
          <p:cNvSpPr>
            <a:spLocks noGrp="1"/>
          </p:cNvSpPr>
          <p:nvPr>
            <p:ph type="title"/>
          </p:nvPr>
        </p:nvSpPr>
        <p:spPr>
          <a:xfrm>
            <a:off x="1371600" y="76200"/>
            <a:ext cx="7543800" cy="1143000"/>
          </a:xfrm>
        </p:spPr>
        <p:txBody>
          <a:bodyPr/>
          <a:lstStyle/>
          <a:p>
            <a:pPr eaLnBrk="1" hangingPunct="1"/>
            <a:r>
              <a:rPr lang="en-US" b="1" dirty="0" smtClean="0">
                <a:effectLst>
                  <a:outerShdw blurRad="38100" dist="38100" dir="2700000" algn="tl">
                    <a:srgbClr val="000000">
                      <a:alpha val="43137"/>
                    </a:srgbClr>
                  </a:outerShdw>
                </a:effectLst>
                <a:latin typeface="Comic Sans MS" pitchFamily="66" charset="0"/>
              </a:rPr>
              <a:t>Results of WW I</a:t>
            </a:r>
          </a:p>
        </p:txBody>
      </p:sp>
      <p:sp>
        <p:nvSpPr>
          <p:cNvPr id="4099" name="Content Placeholder 2"/>
          <p:cNvSpPr>
            <a:spLocks noGrp="1"/>
          </p:cNvSpPr>
          <p:nvPr>
            <p:ph idx="1"/>
          </p:nvPr>
        </p:nvSpPr>
        <p:spPr>
          <a:xfrm>
            <a:off x="1219200" y="1066800"/>
            <a:ext cx="7924800" cy="4114800"/>
          </a:xfrm>
        </p:spPr>
        <p:txBody>
          <a:bodyPr/>
          <a:lstStyle/>
          <a:p>
            <a:pPr eaLnBrk="1" hangingPunct="1"/>
            <a:r>
              <a:rPr lang="en-US" b="1" dirty="0" smtClean="0">
                <a:latin typeface="Comic Sans MS" pitchFamily="66" charset="0"/>
              </a:rPr>
              <a:t>Entire continent crippled </a:t>
            </a:r>
          </a:p>
          <a:p>
            <a:pPr lvl="1"/>
            <a:r>
              <a:rPr lang="en-US" b="1" dirty="0" smtClean="0">
                <a:latin typeface="Comic Sans MS" pitchFamily="66" charset="0"/>
              </a:rPr>
              <a:t>fiscally (there was no money!)</a:t>
            </a:r>
          </a:p>
          <a:p>
            <a:pPr lvl="1"/>
            <a:r>
              <a:rPr lang="en-US" b="1" dirty="0" smtClean="0">
                <a:latin typeface="Comic Sans MS" pitchFamily="66" charset="0"/>
              </a:rPr>
              <a:t>socially (huge numbers of dead and maimed)</a:t>
            </a:r>
          </a:p>
          <a:p>
            <a:pPr lvl="1"/>
            <a:r>
              <a:rPr lang="en-US" b="1" dirty="0" smtClean="0">
                <a:latin typeface="Comic Sans MS" pitchFamily="66" charset="0"/>
              </a:rPr>
              <a:t>productively (economies had been dedicated to war (TOTAL WAR), land and infrastructure destroyed or drastically altered)</a:t>
            </a:r>
          </a:p>
          <a:p>
            <a:pPr eaLnBrk="1" hangingPunct="1"/>
            <a:r>
              <a:rPr lang="en-US" b="1" dirty="0" smtClean="0">
                <a:latin typeface="Comic Sans MS" pitchFamily="66" charset="0"/>
              </a:rPr>
              <a:t>Who was to pay for all this?</a:t>
            </a:r>
          </a:p>
          <a:p>
            <a:pPr eaLnBrk="1" hangingPunct="1"/>
            <a:r>
              <a:rPr lang="en-US" b="1" dirty="0" smtClean="0">
                <a:latin typeface="Comic Sans MS" pitchFamily="66" charset="0"/>
              </a:rPr>
              <a:t>THE LOSERS!!!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4099">
                                            <p:txEl>
                                              <p:pRg st="0" end="0"/>
                                            </p:txEl>
                                          </p:spTgt>
                                        </p:tgtEl>
                                        <p:attrNameLst>
                                          <p:attrName>style.visibility</p:attrName>
                                        </p:attrNameLst>
                                      </p:cBhvr>
                                      <p:to>
                                        <p:strVal val="visible"/>
                                      </p:to>
                                    </p:set>
                                    <p:anim calcmode="lin" valueType="num">
                                      <p:cBhvr>
                                        <p:cTn id="7" dur="1000" fill="hold"/>
                                        <p:tgtEl>
                                          <p:spTgt spid="4099">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4099">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4099">
                                            <p:txEl>
                                              <p:pRg st="0" end="0"/>
                                            </p:txEl>
                                          </p:spTgt>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4099">
                                            <p:txEl>
                                              <p:pRg st="1" end="1"/>
                                            </p:txEl>
                                          </p:spTgt>
                                        </p:tgtEl>
                                        <p:attrNameLst>
                                          <p:attrName>style.visibility</p:attrName>
                                        </p:attrNameLst>
                                      </p:cBhvr>
                                      <p:to>
                                        <p:strVal val="visible"/>
                                      </p:to>
                                    </p:set>
                                    <p:anim calcmode="lin" valueType="num">
                                      <p:cBhvr>
                                        <p:cTn id="12" dur="1000" fill="hold"/>
                                        <p:tgtEl>
                                          <p:spTgt spid="4099">
                                            <p:txEl>
                                              <p:pRg st="1" end="1"/>
                                            </p:txEl>
                                          </p:spTgt>
                                        </p:tgtEl>
                                        <p:attrNameLst>
                                          <p:attrName>ppt_x</p:attrName>
                                        </p:attrNameLst>
                                      </p:cBhvr>
                                      <p:tavLst>
                                        <p:tav tm="0">
                                          <p:val>
                                            <p:strVal val="#ppt_x-.2"/>
                                          </p:val>
                                        </p:tav>
                                        <p:tav tm="100000">
                                          <p:val>
                                            <p:strVal val="#ppt_x"/>
                                          </p:val>
                                        </p:tav>
                                      </p:tavLst>
                                    </p:anim>
                                    <p:anim calcmode="lin" valueType="num">
                                      <p:cBhvr>
                                        <p:cTn id="13" dur="1000" fill="hold"/>
                                        <p:tgtEl>
                                          <p:spTgt spid="4099">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4" dur="1000"/>
                                        <p:tgtEl>
                                          <p:spTgt spid="4099">
                                            <p:txEl>
                                              <p:pRg st="1" end="1"/>
                                            </p:txEl>
                                          </p:spTgt>
                                        </p:tgtEl>
                                      </p:cBhvr>
                                    </p:animEffect>
                                  </p:childTnLst>
                                </p:cTn>
                              </p:par>
                              <p:par>
                                <p:cTn id="15" presetID="29" presetClass="entr" presetSubtype="0" fill="hold" grpId="0" nodeType="withEffect">
                                  <p:stCondLst>
                                    <p:cond delay="0"/>
                                  </p:stCondLst>
                                  <p:childTnLst>
                                    <p:set>
                                      <p:cBhvr>
                                        <p:cTn id="16" dur="1" fill="hold">
                                          <p:stCondLst>
                                            <p:cond delay="0"/>
                                          </p:stCondLst>
                                        </p:cTn>
                                        <p:tgtEl>
                                          <p:spTgt spid="4099">
                                            <p:txEl>
                                              <p:pRg st="2" end="2"/>
                                            </p:txEl>
                                          </p:spTgt>
                                        </p:tgtEl>
                                        <p:attrNameLst>
                                          <p:attrName>style.visibility</p:attrName>
                                        </p:attrNameLst>
                                      </p:cBhvr>
                                      <p:to>
                                        <p:strVal val="visible"/>
                                      </p:to>
                                    </p:set>
                                    <p:anim calcmode="lin" valueType="num">
                                      <p:cBhvr>
                                        <p:cTn id="17" dur="1000" fill="hold"/>
                                        <p:tgtEl>
                                          <p:spTgt spid="4099">
                                            <p:txEl>
                                              <p:pRg st="2" end="2"/>
                                            </p:txEl>
                                          </p:spTgt>
                                        </p:tgtEl>
                                        <p:attrNameLst>
                                          <p:attrName>ppt_x</p:attrName>
                                        </p:attrNameLst>
                                      </p:cBhvr>
                                      <p:tavLst>
                                        <p:tav tm="0">
                                          <p:val>
                                            <p:strVal val="#ppt_x-.2"/>
                                          </p:val>
                                        </p:tav>
                                        <p:tav tm="100000">
                                          <p:val>
                                            <p:strVal val="#ppt_x"/>
                                          </p:val>
                                        </p:tav>
                                      </p:tavLst>
                                    </p:anim>
                                    <p:anim calcmode="lin" valueType="num">
                                      <p:cBhvr>
                                        <p:cTn id="18" dur="1000" fill="hold"/>
                                        <p:tgtEl>
                                          <p:spTgt spid="4099">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19" dur="1000"/>
                                        <p:tgtEl>
                                          <p:spTgt spid="4099">
                                            <p:txEl>
                                              <p:pRg st="2" end="2"/>
                                            </p:txEl>
                                          </p:spTgt>
                                        </p:tgtEl>
                                      </p:cBhvr>
                                    </p:animEffect>
                                  </p:childTnLst>
                                </p:cTn>
                              </p:par>
                              <p:par>
                                <p:cTn id="20" presetID="29" presetClass="entr" presetSubtype="0" fill="hold" grpId="0" nodeType="withEffect">
                                  <p:stCondLst>
                                    <p:cond delay="0"/>
                                  </p:stCondLst>
                                  <p:childTnLst>
                                    <p:set>
                                      <p:cBhvr>
                                        <p:cTn id="21" dur="1" fill="hold">
                                          <p:stCondLst>
                                            <p:cond delay="0"/>
                                          </p:stCondLst>
                                        </p:cTn>
                                        <p:tgtEl>
                                          <p:spTgt spid="4099">
                                            <p:txEl>
                                              <p:pRg st="3" end="3"/>
                                            </p:txEl>
                                          </p:spTgt>
                                        </p:tgtEl>
                                        <p:attrNameLst>
                                          <p:attrName>style.visibility</p:attrName>
                                        </p:attrNameLst>
                                      </p:cBhvr>
                                      <p:to>
                                        <p:strVal val="visible"/>
                                      </p:to>
                                    </p:set>
                                    <p:anim calcmode="lin" valueType="num">
                                      <p:cBhvr>
                                        <p:cTn id="22" dur="1000" fill="hold"/>
                                        <p:tgtEl>
                                          <p:spTgt spid="4099">
                                            <p:txEl>
                                              <p:pRg st="3" end="3"/>
                                            </p:txEl>
                                          </p:spTgt>
                                        </p:tgtEl>
                                        <p:attrNameLst>
                                          <p:attrName>ppt_x</p:attrName>
                                        </p:attrNameLst>
                                      </p:cBhvr>
                                      <p:tavLst>
                                        <p:tav tm="0">
                                          <p:val>
                                            <p:strVal val="#ppt_x-.2"/>
                                          </p:val>
                                        </p:tav>
                                        <p:tav tm="100000">
                                          <p:val>
                                            <p:strVal val="#ppt_x"/>
                                          </p:val>
                                        </p:tav>
                                      </p:tavLst>
                                    </p:anim>
                                    <p:anim calcmode="lin" valueType="num">
                                      <p:cBhvr>
                                        <p:cTn id="23" dur="1000" fill="hold"/>
                                        <p:tgtEl>
                                          <p:spTgt spid="4099">
                                            <p:txEl>
                                              <p:pRg st="3" end="3"/>
                                            </p:txEl>
                                          </p:spTgt>
                                        </p:tgtEl>
                                        <p:attrNameLst>
                                          <p:attrName>ppt_y</p:attrName>
                                        </p:attrNameLst>
                                      </p:cBhvr>
                                      <p:tavLst>
                                        <p:tav tm="0">
                                          <p:val>
                                            <p:strVal val="#ppt_y"/>
                                          </p:val>
                                        </p:tav>
                                        <p:tav tm="100000">
                                          <p:val>
                                            <p:strVal val="#ppt_y"/>
                                          </p:val>
                                        </p:tav>
                                      </p:tavLst>
                                    </p:anim>
                                    <p:animEffect transition="in" filter="wipe(right)" prLst="gradientSize: 0.1">
                                      <p:cBhvr>
                                        <p:cTn id="24" dur="1000"/>
                                        <p:tgtEl>
                                          <p:spTgt spid="4099">
                                            <p:txEl>
                                              <p:pRg st="3" end="3"/>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29" presetClass="entr" presetSubtype="0" fill="hold" grpId="0" nodeType="clickEffect">
                                  <p:stCondLst>
                                    <p:cond delay="0"/>
                                  </p:stCondLst>
                                  <p:childTnLst>
                                    <p:set>
                                      <p:cBhvr>
                                        <p:cTn id="28" dur="1" fill="hold">
                                          <p:stCondLst>
                                            <p:cond delay="0"/>
                                          </p:stCondLst>
                                        </p:cTn>
                                        <p:tgtEl>
                                          <p:spTgt spid="4099">
                                            <p:txEl>
                                              <p:pRg st="4" end="4"/>
                                            </p:txEl>
                                          </p:spTgt>
                                        </p:tgtEl>
                                        <p:attrNameLst>
                                          <p:attrName>style.visibility</p:attrName>
                                        </p:attrNameLst>
                                      </p:cBhvr>
                                      <p:to>
                                        <p:strVal val="visible"/>
                                      </p:to>
                                    </p:set>
                                    <p:anim calcmode="lin" valueType="num">
                                      <p:cBhvr>
                                        <p:cTn id="29" dur="1000" fill="hold"/>
                                        <p:tgtEl>
                                          <p:spTgt spid="4099">
                                            <p:txEl>
                                              <p:pRg st="4" end="4"/>
                                            </p:txEl>
                                          </p:spTgt>
                                        </p:tgtEl>
                                        <p:attrNameLst>
                                          <p:attrName>ppt_x</p:attrName>
                                        </p:attrNameLst>
                                      </p:cBhvr>
                                      <p:tavLst>
                                        <p:tav tm="0">
                                          <p:val>
                                            <p:strVal val="#ppt_x-.2"/>
                                          </p:val>
                                        </p:tav>
                                        <p:tav tm="100000">
                                          <p:val>
                                            <p:strVal val="#ppt_x"/>
                                          </p:val>
                                        </p:tav>
                                      </p:tavLst>
                                    </p:anim>
                                    <p:anim calcmode="lin" valueType="num">
                                      <p:cBhvr>
                                        <p:cTn id="30" dur="1000" fill="hold"/>
                                        <p:tgtEl>
                                          <p:spTgt spid="4099">
                                            <p:txEl>
                                              <p:pRg st="4" end="4"/>
                                            </p:txEl>
                                          </p:spTgt>
                                        </p:tgtEl>
                                        <p:attrNameLst>
                                          <p:attrName>ppt_y</p:attrName>
                                        </p:attrNameLst>
                                      </p:cBhvr>
                                      <p:tavLst>
                                        <p:tav tm="0">
                                          <p:val>
                                            <p:strVal val="#ppt_y"/>
                                          </p:val>
                                        </p:tav>
                                        <p:tav tm="100000">
                                          <p:val>
                                            <p:strVal val="#ppt_y"/>
                                          </p:val>
                                        </p:tav>
                                      </p:tavLst>
                                    </p:anim>
                                    <p:animEffect transition="in" filter="wipe(right)" prLst="gradientSize: 0.1">
                                      <p:cBhvr>
                                        <p:cTn id="31" dur="1000"/>
                                        <p:tgtEl>
                                          <p:spTgt spid="4099">
                                            <p:txEl>
                                              <p:pRg st="4" end="4"/>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29" presetClass="entr" presetSubtype="0" fill="hold" grpId="0" nodeType="clickEffect">
                                  <p:stCondLst>
                                    <p:cond delay="0"/>
                                  </p:stCondLst>
                                  <p:childTnLst>
                                    <p:set>
                                      <p:cBhvr>
                                        <p:cTn id="35" dur="1" fill="hold">
                                          <p:stCondLst>
                                            <p:cond delay="0"/>
                                          </p:stCondLst>
                                        </p:cTn>
                                        <p:tgtEl>
                                          <p:spTgt spid="4099">
                                            <p:txEl>
                                              <p:pRg st="5" end="5"/>
                                            </p:txEl>
                                          </p:spTgt>
                                        </p:tgtEl>
                                        <p:attrNameLst>
                                          <p:attrName>style.visibility</p:attrName>
                                        </p:attrNameLst>
                                      </p:cBhvr>
                                      <p:to>
                                        <p:strVal val="visible"/>
                                      </p:to>
                                    </p:set>
                                    <p:anim calcmode="lin" valueType="num">
                                      <p:cBhvr>
                                        <p:cTn id="36" dur="1000" fill="hold"/>
                                        <p:tgtEl>
                                          <p:spTgt spid="4099">
                                            <p:txEl>
                                              <p:pRg st="5" end="5"/>
                                            </p:txEl>
                                          </p:spTgt>
                                        </p:tgtEl>
                                        <p:attrNameLst>
                                          <p:attrName>ppt_x</p:attrName>
                                        </p:attrNameLst>
                                      </p:cBhvr>
                                      <p:tavLst>
                                        <p:tav tm="0">
                                          <p:val>
                                            <p:strVal val="#ppt_x-.2"/>
                                          </p:val>
                                        </p:tav>
                                        <p:tav tm="100000">
                                          <p:val>
                                            <p:strVal val="#ppt_x"/>
                                          </p:val>
                                        </p:tav>
                                      </p:tavLst>
                                    </p:anim>
                                    <p:anim calcmode="lin" valueType="num">
                                      <p:cBhvr>
                                        <p:cTn id="37" dur="1000" fill="hold"/>
                                        <p:tgtEl>
                                          <p:spTgt spid="4099">
                                            <p:txEl>
                                              <p:pRg st="5" end="5"/>
                                            </p:txEl>
                                          </p:spTgt>
                                        </p:tgtEl>
                                        <p:attrNameLst>
                                          <p:attrName>ppt_y</p:attrName>
                                        </p:attrNameLst>
                                      </p:cBhvr>
                                      <p:tavLst>
                                        <p:tav tm="0">
                                          <p:val>
                                            <p:strVal val="#ppt_y"/>
                                          </p:val>
                                        </p:tav>
                                        <p:tav tm="100000">
                                          <p:val>
                                            <p:strVal val="#ppt_y"/>
                                          </p:val>
                                        </p:tav>
                                      </p:tavLst>
                                    </p:anim>
                                    <p:animEffect transition="in" filter="wipe(right)" prLst="gradientSize: 0.1">
                                      <p:cBhvr>
                                        <p:cTn id="38" dur="1000"/>
                                        <p:tgtEl>
                                          <p:spTgt spid="4099">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099" grpId="0" uiExpand="1" build="p"/>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2" name="Rectangle 4"/>
          <p:cNvSpPr>
            <a:spLocks noGrp="1" noChangeArrowheads="1"/>
          </p:cNvSpPr>
          <p:nvPr>
            <p:ph type="title"/>
          </p:nvPr>
        </p:nvSpPr>
        <p:spPr>
          <a:xfrm>
            <a:off x="1447800" y="-152400"/>
            <a:ext cx="7543800" cy="1143000"/>
          </a:xfrm>
        </p:spPr>
        <p:txBody>
          <a:bodyPr/>
          <a:lstStyle/>
          <a:p>
            <a:pPr eaLnBrk="1" hangingPunct="1"/>
            <a:r>
              <a:rPr lang="en-US" b="1" dirty="0" smtClean="0">
                <a:effectLst>
                  <a:outerShdw blurRad="38100" dist="38100" dir="2700000" algn="tl">
                    <a:srgbClr val="000000">
                      <a:alpha val="43137"/>
                    </a:srgbClr>
                  </a:outerShdw>
                </a:effectLst>
                <a:latin typeface="Comic Sans MS" pitchFamily="66" charset="0"/>
              </a:rPr>
              <a:t>Treaty of Versailles</a:t>
            </a:r>
          </a:p>
        </p:txBody>
      </p:sp>
      <p:sp>
        <p:nvSpPr>
          <p:cNvPr id="5123" name="Rectangle 5"/>
          <p:cNvSpPr>
            <a:spLocks noGrp="1" noChangeArrowheads="1"/>
          </p:cNvSpPr>
          <p:nvPr>
            <p:ph type="body" idx="1"/>
          </p:nvPr>
        </p:nvSpPr>
        <p:spPr>
          <a:xfrm>
            <a:off x="3886200" y="762000"/>
            <a:ext cx="5257800" cy="5029200"/>
          </a:xfrm>
        </p:spPr>
        <p:txBody>
          <a:bodyPr/>
          <a:lstStyle/>
          <a:p>
            <a:pPr eaLnBrk="1" hangingPunct="1"/>
            <a:r>
              <a:rPr lang="en-US" sz="2400" b="1" dirty="0">
                <a:latin typeface="Comic Sans MS" pitchFamily="66" charset="0"/>
              </a:rPr>
              <a:t>Italy wanted land but got none and left in a </a:t>
            </a:r>
            <a:r>
              <a:rPr lang="en-US" sz="2400" b="1" dirty="0" smtClean="0">
                <a:latin typeface="Comic Sans MS" pitchFamily="66" charset="0"/>
              </a:rPr>
              <a:t>huff…FASCISM!</a:t>
            </a:r>
          </a:p>
          <a:p>
            <a:pPr eaLnBrk="1" hangingPunct="1"/>
            <a:r>
              <a:rPr lang="en-US" sz="2400" b="1" dirty="0" smtClean="0">
                <a:latin typeface="Comic Sans MS" pitchFamily="66" charset="0"/>
              </a:rPr>
              <a:t>Brutal terms for Germans</a:t>
            </a:r>
          </a:p>
          <a:p>
            <a:pPr eaLnBrk="1" hangingPunct="1"/>
            <a:r>
              <a:rPr lang="en-US" sz="2400" b="1" u="sng" dirty="0" smtClean="0">
                <a:latin typeface="Comic Sans MS" pitchFamily="66" charset="0"/>
              </a:rPr>
              <a:t>Article 231 (“war guilt” clause)</a:t>
            </a:r>
          </a:p>
          <a:p>
            <a:r>
              <a:rPr lang="en-US" sz="2400" b="1" dirty="0">
                <a:latin typeface="Comic Sans MS" pitchFamily="66" charset="0"/>
              </a:rPr>
              <a:t>$33 billion in reparations over 30 </a:t>
            </a:r>
            <a:r>
              <a:rPr lang="en-US" sz="2400" b="1" dirty="0" smtClean="0">
                <a:latin typeface="Comic Sans MS" pitchFamily="66" charset="0"/>
              </a:rPr>
              <a:t>years </a:t>
            </a:r>
          </a:p>
          <a:p>
            <a:pPr eaLnBrk="1" hangingPunct="1"/>
            <a:r>
              <a:rPr lang="en-US" sz="2400" b="1" dirty="0" smtClean="0">
                <a:latin typeface="Comic Sans MS" pitchFamily="66" charset="0"/>
              </a:rPr>
              <a:t>Germany loses land to France, Poland, Czechoslovakia and all its colonies.</a:t>
            </a:r>
          </a:p>
          <a:p>
            <a:pPr eaLnBrk="1" hangingPunct="1"/>
            <a:r>
              <a:rPr lang="en-US" sz="2400" b="1" dirty="0" smtClean="0">
                <a:latin typeface="Comic Sans MS" pitchFamily="66" charset="0"/>
              </a:rPr>
              <a:t>Prohibited to have offensive military </a:t>
            </a:r>
            <a:r>
              <a:rPr lang="en-US" sz="1800" b="1" dirty="0" smtClean="0">
                <a:latin typeface="Comic Sans MS" pitchFamily="66" charset="0"/>
              </a:rPr>
              <a:t>(worked for a short while, then they started making weapons 1930s)</a:t>
            </a:r>
          </a:p>
          <a:p>
            <a:pPr eaLnBrk="1" hangingPunct="1"/>
            <a:r>
              <a:rPr lang="en-US" sz="2400" b="1" dirty="0" smtClean="0">
                <a:latin typeface="Comic Sans MS" pitchFamily="66" charset="0"/>
              </a:rPr>
              <a:t>“Stab in the Back Theory” – Military</a:t>
            </a:r>
          </a:p>
          <a:p>
            <a:pPr eaLnBrk="1" hangingPunct="1"/>
            <a:r>
              <a:rPr lang="en-US" sz="2400" b="1" dirty="0" smtClean="0">
                <a:latin typeface="Comic Sans MS" pitchFamily="66" charset="0"/>
              </a:rPr>
              <a:t>Left Germany really angry!!!</a:t>
            </a:r>
          </a:p>
        </p:txBody>
      </p:sp>
      <p:pic>
        <p:nvPicPr>
          <p:cNvPr id="5124" name="Picture 6"/>
          <p:cNvPicPr>
            <a:picLocks noChangeAspect="1" noChangeArrowheads="1"/>
          </p:cNvPicPr>
          <p:nvPr/>
        </p:nvPicPr>
        <p:blipFill>
          <a:blip r:embed="rId3" cstate="print"/>
          <a:srcRect/>
          <a:stretch>
            <a:fillRect/>
          </a:stretch>
        </p:blipFill>
        <p:spPr bwMode="auto">
          <a:xfrm>
            <a:off x="0" y="2362200"/>
            <a:ext cx="3856037" cy="2667000"/>
          </a:xfrm>
          <a:prstGeom prst="rect">
            <a:avLst/>
          </a:prstGeom>
          <a:noFill/>
          <a:ln w="9525">
            <a:noFill/>
            <a:miter lim="800000"/>
            <a:headEnd/>
            <a:tailEnd/>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5123">
                                            <p:txEl>
                                              <p:pRg st="0" end="0"/>
                                            </p:txEl>
                                          </p:spTgt>
                                        </p:tgtEl>
                                        <p:attrNameLst>
                                          <p:attrName>style.visibility</p:attrName>
                                        </p:attrNameLst>
                                      </p:cBhvr>
                                      <p:to>
                                        <p:strVal val="visible"/>
                                      </p:to>
                                    </p:set>
                                    <p:animEffect transition="in" filter="wipe(down)">
                                      <p:cBhvr>
                                        <p:cTn id="7" dur="500"/>
                                        <p:tgtEl>
                                          <p:spTgt spid="512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5123">
                                            <p:txEl>
                                              <p:pRg st="1" end="1"/>
                                            </p:txEl>
                                          </p:spTgt>
                                        </p:tgtEl>
                                        <p:attrNameLst>
                                          <p:attrName>style.visibility</p:attrName>
                                        </p:attrNameLst>
                                      </p:cBhvr>
                                      <p:to>
                                        <p:strVal val="visible"/>
                                      </p:to>
                                    </p:set>
                                    <p:animEffect transition="in" filter="wipe(down)">
                                      <p:cBhvr>
                                        <p:cTn id="12" dur="500"/>
                                        <p:tgtEl>
                                          <p:spTgt spid="512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4" fill="hold" nodeType="clickEffect">
                                  <p:stCondLst>
                                    <p:cond delay="0"/>
                                  </p:stCondLst>
                                  <p:childTnLst>
                                    <p:set>
                                      <p:cBhvr>
                                        <p:cTn id="16" dur="1" fill="hold">
                                          <p:stCondLst>
                                            <p:cond delay="0"/>
                                          </p:stCondLst>
                                        </p:cTn>
                                        <p:tgtEl>
                                          <p:spTgt spid="5123">
                                            <p:txEl>
                                              <p:pRg st="2" end="2"/>
                                            </p:txEl>
                                          </p:spTgt>
                                        </p:tgtEl>
                                        <p:attrNameLst>
                                          <p:attrName>style.visibility</p:attrName>
                                        </p:attrNameLst>
                                      </p:cBhvr>
                                      <p:to>
                                        <p:strVal val="visible"/>
                                      </p:to>
                                    </p:set>
                                    <p:animEffect transition="in" filter="wipe(down)">
                                      <p:cBhvr>
                                        <p:cTn id="17" dur="500"/>
                                        <p:tgtEl>
                                          <p:spTgt spid="512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4" fill="hold" nodeType="clickEffect">
                                  <p:stCondLst>
                                    <p:cond delay="0"/>
                                  </p:stCondLst>
                                  <p:childTnLst>
                                    <p:set>
                                      <p:cBhvr>
                                        <p:cTn id="21" dur="1" fill="hold">
                                          <p:stCondLst>
                                            <p:cond delay="0"/>
                                          </p:stCondLst>
                                        </p:cTn>
                                        <p:tgtEl>
                                          <p:spTgt spid="5123">
                                            <p:txEl>
                                              <p:pRg st="3" end="3"/>
                                            </p:txEl>
                                          </p:spTgt>
                                        </p:tgtEl>
                                        <p:attrNameLst>
                                          <p:attrName>style.visibility</p:attrName>
                                        </p:attrNameLst>
                                      </p:cBhvr>
                                      <p:to>
                                        <p:strVal val="visible"/>
                                      </p:to>
                                    </p:set>
                                    <p:animEffect transition="in" filter="wipe(down)">
                                      <p:cBhvr>
                                        <p:cTn id="22" dur="500"/>
                                        <p:tgtEl>
                                          <p:spTgt spid="512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5123">
                                            <p:txEl>
                                              <p:pRg st="4" end="4"/>
                                            </p:txEl>
                                          </p:spTgt>
                                        </p:tgtEl>
                                        <p:attrNameLst>
                                          <p:attrName>style.visibility</p:attrName>
                                        </p:attrNameLst>
                                      </p:cBhvr>
                                      <p:to>
                                        <p:strVal val="visible"/>
                                      </p:to>
                                    </p:set>
                                    <p:animEffect transition="in" filter="wipe(down)">
                                      <p:cBhvr>
                                        <p:cTn id="27" dur="500"/>
                                        <p:tgtEl>
                                          <p:spTgt spid="512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4" fill="hold" nodeType="clickEffect">
                                  <p:stCondLst>
                                    <p:cond delay="0"/>
                                  </p:stCondLst>
                                  <p:childTnLst>
                                    <p:set>
                                      <p:cBhvr>
                                        <p:cTn id="31" dur="1" fill="hold">
                                          <p:stCondLst>
                                            <p:cond delay="0"/>
                                          </p:stCondLst>
                                        </p:cTn>
                                        <p:tgtEl>
                                          <p:spTgt spid="5123">
                                            <p:txEl>
                                              <p:pRg st="5" end="5"/>
                                            </p:txEl>
                                          </p:spTgt>
                                        </p:tgtEl>
                                        <p:attrNameLst>
                                          <p:attrName>style.visibility</p:attrName>
                                        </p:attrNameLst>
                                      </p:cBhvr>
                                      <p:to>
                                        <p:strVal val="visible"/>
                                      </p:to>
                                    </p:set>
                                    <p:animEffect transition="in" filter="wipe(down)">
                                      <p:cBhvr>
                                        <p:cTn id="32" dur="500"/>
                                        <p:tgtEl>
                                          <p:spTgt spid="5123">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2" presetClass="entr" presetSubtype="4" fill="hold" nodeType="clickEffect">
                                  <p:stCondLst>
                                    <p:cond delay="0"/>
                                  </p:stCondLst>
                                  <p:childTnLst>
                                    <p:set>
                                      <p:cBhvr>
                                        <p:cTn id="36" dur="1" fill="hold">
                                          <p:stCondLst>
                                            <p:cond delay="0"/>
                                          </p:stCondLst>
                                        </p:cTn>
                                        <p:tgtEl>
                                          <p:spTgt spid="5123">
                                            <p:txEl>
                                              <p:pRg st="6" end="6"/>
                                            </p:txEl>
                                          </p:spTgt>
                                        </p:tgtEl>
                                        <p:attrNameLst>
                                          <p:attrName>style.visibility</p:attrName>
                                        </p:attrNameLst>
                                      </p:cBhvr>
                                      <p:to>
                                        <p:strVal val="visible"/>
                                      </p:to>
                                    </p:set>
                                    <p:animEffect transition="in" filter="wipe(down)">
                                      <p:cBhvr>
                                        <p:cTn id="37" dur="500"/>
                                        <p:tgtEl>
                                          <p:spTgt spid="5123">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2" presetClass="entr" presetSubtype="4" fill="hold" nodeType="clickEffect">
                                  <p:stCondLst>
                                    <p:cond delay="0"/>
                                  </p:stCondLst>
                                  <p:childTnLst>
                                    <p:set>
                                      <p:cBhvr>
                                        <p:cTn id="41" dur="1" fill="hold">
                                          <p:stCondLst>
                                            <p:cond delay="0"/>
                                          </p:stCondLst>
                                        </p:cTn>
                                        <p:tgtEl>
                                          <p:spTgt spid="5123">
                                            <p:txEl>
                                              <p:pRg st="7" end="7"/>
                                            </p:txEl>
                                          </p:spTgt>
                                        </p:tgtEl>
                                        <p:attrNameLst>
                                          <p:attrName>style.visibility</p:attrName>
                                        </p:attrNameLst>
                                      </p:cBhvr>
                                      <p:to>
                                        <p:strVal val="visible"/>
                                      </p:to>
                                    </p:set>
                                    <p:animEffect transition="in" filter="wipe(down)">
                                      <p:cBhvr>
                                        <p:cTn id="42" dur="500"/>
                                        <p:tgtEl>
                                          <p:spTgt spid="512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7330" name="Rectangle 2"/>
          <p:cNvSpPr>
            <a:spLocks noGrp="1" noChangeArrowheads="1"/>
          </p:cNvSpPr>
          <p:nvPr>
            <p:ph type="ctrTitle"/>
          </p:nvPr>
        </p:nvSpPr>
        <p:spPr>
          <a:xfrm>
            <a:off x="4267200" y="762000"/>
            <a:ext cx="4648200" cy="4038600"/>
          </a:xfrm>
          <a:effectLst>
            <a:outerShdw dist="35921" dir="2700000" algn="ctr" rotWithShape="0">
              <a:srgbClr val="333399">
                <a:alpha val="50000"/>
              </a:srgbClr>
            </a:outerShdw>
          </a:effectLst>
        </p:spPr>
        <p:txBody>
          <a:bodyPr anchor="t"/>
          <a:lstStyle/>
          <a:p>
            <a:r>
              <a:rPr lang="en-US" sz="2800" dirty="0">
                <a:latin typeface="Lombardic Narrow" pitchFamily="2" charset="0"/>
              </a:rPr>
              <a:t/>
            </a:r>
            <a:br>
              <a:rPr lang="en-US" sz="2800" dirty="0">
                <a:latin typeface="Lombardic Narrow" pitchFamily="2" charset="0"/>
              </a:rPr>
            </a:br>
            <a:r>
              <a:rPr lang="en-US" sz="9800" dirty="0">
                <a:solidFill>
                  <a:srgbClr val="333399"/>
                </a:solidFill>
                <a:latin typeface="Lombardic Narrow" pitchFamily="2" charset="0"/>
              </a:rPr>
              <a:t>The</a:t>
            </a:r>
            <a:br>
              <a:rPr lang="en-US" sz="9800" dirty="0">
                <a:solidFill>
                  <a:srgbClr val="333399"/>
                </a:solidFill>
                <a:latin typeface="Lombardic Narrow" pitchFamily="2" charset="0"/>
              </a:rPr>
            </a:br>
            <a:r>
              <a:rPr lang="en-US" sz="9800" dirty="0" smtClean="0">
                <a:solidFill>
                  <a:srgbClr val="333399"/>
                </a:solidFill>
                <a:latin typeface="Lombardic Narrow" pitchFamily="2" charset="0"/>
              </a:rPr>
              <a:t>“</a:t>
            </a:r>
            <a:r>
              <a:rPr lang="en-US" sz="9800" dirty="0">
                <a:solidFill>
                  <a:srgbClr val="333399"/>
                </a:solidFill>
                <a:latin typeface="Lombardic Narrow" pitchFamily="2" charset="0"/>
              </a:rPr>
              <a:t>Spark”</a:t>
            </a:r>
            <a:endParaRPr lang="en-US" sz="12100" dirty="0">
              <a:solidFill>
                <a:srgbClr val="664400"/>
              </a:solidFill>
              <a:latin typeface="Lombardic Narrow" pitchFamily="2" charset="0"/>
            </a:endParaRPr>
          </a:p>
        </p:txBody>
      </p:sp>
    </p:spTree>
  </p:cSld>
  <p:clrMapOvr>
    <a:masterClrMapping/>
  </p:clrMapOvr>
  <p:timing>
    <p:tnLst>
      <p:par>
        <p:cTn id="1" dur="indefinite" restart="never" nodeType="tmRoot"/>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59074" name="Picture 2"/>
          <p:cNvPicPr>
            <a:picLocks noChangeAspect="1" noChangeArrowheads="1"/>
          </p:cNvPicPr>
          <p:nvPr/>
        </p:nvPicPr>
        <p:blipFill>
          <a:blip r:embed="rId2" cstate="print"/>
          <a:srcRect/>
          <a:stretch>
            <a:fillRect/>
          </a:stretch>
        </p:blipFill>
        <p:spPr bwMode="auto">
          <a:xfrm>
            <a:off x="1447800" y="228600"/>
            <a:ext cx="7498896" cy="5238750"/>
          </a:xfrm>
          <a:prstGeom prst="rect">
            <a:avLst/>
          </a:prstGeom>
          <a:noFill/>
          <a:ln w="12700" cap="sq" cmpd="sng">
            <a:noFill/>
            <a:prstDash val="solid"/>
            <a:miter lim="800000"/>
            <a:headEnd type="none" w="sm" len="sm"/>
            <a:tailEnd type="none" w="sm" len="sm"/>
          </a:ln>
        </p:spPr>
      </p:pic>
      <p:sp>
        <p:nvSpPr>
          <p:cNvPr id="2" name="TextBox 1"/>
          <p:cNvSpPr txBox="1"/>
          <p:nvPr/>
        </p:nvSpPr>
        <p:spPr>
          <a:xfrm>
            <a:off x="1828800" y="5638800"/>
            <a:ext cx="6477000" cy="1200329"/>
          </a:xfrm>
          <a:prstGeom prst="rect">
            <a:avLst/>
          </a:prstGeom>
          <a:noFill/>
        </p:spPr>
        <p:txBody>
          <a:bodyPr wrap="square" rtlCol="0">
            <a:spAutoFit/>
          </a:bodyPr>
          <a:lstStyle/>
          <a:p>
            <a:r>
              <a:rPr lang="en-US" dirty="0" smtClean="0">
                <a:latin typeface="Comic Sans MS" panose="030F0702030302020204" pitchFamily="66" charset="0"/>
              </a:rPr>
              <a:t>Self Determination was not applied in the areas in black! WHY?  </a:t>
            </a:r>
          </a:p>
          <a:p>
            <a:r>
              <a:rPr lang="en-US" dirty="0" smtClean="0">
                <a:latin typeface="Comic Sans MS" panose="030F0702030302020204" pitchFamily="66" charset="0"/>
              </a:rPr>
              <a:t>Why is this important…</a:t>
            </a:r>
            <a:endParaRPr lang="en-US" dirty="0">
              <a:latin typeface="Comic Sans MS" panose="030F0702030302020204" pitchFamily="66" charset="0"/>
            </a:endParaRPr>
          </a:p>
        </p:txBody>
      </p:sp>
    </p:spTree>
  </p:cSld>
  <p:clrMapOvr>
    <a:masterClrMapping/>
  </p:clrMapOvr>
  <p:timing>
    <p:tnLst>
      <p:par>
        <p:cTn id="1" dur="indefinite" restart="never" nodeType="tmRoot"/>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Title 1"/>
          <p:cNvSpPr>
            <a:spLocks noGrp="1"/>
          </p:cNvSpPr>
          <p:nvPr>
            <p:ph type="title"/>
          </p:nvPr>
        </p:nvSpPr>
        <p:spPr>
          <a:xfrm>
            <a:off x="1981200" y="-76200"/>
            <a:ext cx="6537960" cy="1143000"/>
          </a:xfrm>
        </p:spPr>
        <p:txBody>
          <a:bodyPr/>
          <a:lstStyle/>
          <a:p>
            <a:r>
              <a:rPr lang="en-US" b="1" dirty="0" smtClean="0">
                <a:latin typeface="Comic Sans MS" pitchFamily="66" charset="0"/>
              </a:rPr>
              <a:t>League Of Nations</a:t>
            </a:r>
          </a:p>
        </p:txBody>
      </p:sp>
      <p:sp>
        <p:nvSpPr>
          <p:cNvPr id="8195" name="Content Placeholder 2"/>
          <p:cNvSpPr>
            <a:spLocks noGrp="1"/>
          </p:cNvSpPr>
          <p:nvPr>
            <p:ph idx="1"/>
          </p:nvPr>
        </p:nvSpPr>
        <p:spPr>
          <a:xfrm>
            <a:off x="1219200" y="990600"/>
            <a:ext cx="7924800" cy="4114800"/>
          </a:xfrm>
        </p:spPr>
        <p:txBody>
          <a:bodyPr/>
          <a:lstStyle/>
          <a:p>
            <a:r>
              <a:rPr lang="en-US" b="1" dirty="0" smtClean="0">
                <a:latin typeface="Comic Sans MS" pitchFamily="66" charset="0"/>
              </a:rPr>
              <a:t>It wasn’t!  Several countries left out or opt out </a:t>
            </a:r>
          </a:p>
          <a:p>
            <a:pPr lvl="1"/>
            <a:r>
              <a:rPr lang="en-US" b="1" dirty="0" smtClean="0">
                <a:latin typeface="Comic Sans MS" pitchFamily="66" charset="0"/>
              </a:rPr>
              <a:t>US, USSR, Germany, Austria, Italy</a:t>
            </a:r>
          </a:p>
          <a:p>
            <a:pPr lvl="1">
              <a:buFontTx/>
              <a:buNone/>
            </a:pPr>
            <a:r>
              <a:rPr lang="en-US" b="1" dirty="0" smtClean="0">
                <a:latin typeface="Comic Sans MS" pitchFamily="66" charset="0"/>
              </a:rPr>
              <a:t>	(some are admitted in 1920s, </a:t>
            </a:r>
            <a:r>
              <a:rPr lang="en-US" b="1" smtClean="0">
                <a:latin typeface="Comic Sans MS" pitchFamily="66" charset="0"/>
              </a:rPr>
              <a:t>others leave in 20s and 30s)</a:t>
            </a:r>
            <a:endParaRPr lang="en-US" b="1" dirty="0" smtClean="0">
              <a:latin typeface="Comic Sans MS" pitchFamily="66" charset="0"/>
            </a:endParaRPr>
          </a:p>
          <a:p>
            <a:pPr>
              <a:buFontTx/>
              <a:buNone/>
            </a:pPr>
            <a:r>
              <a:rPr lang="en-US" b="1" dirty="0" smtClean="0">
                <a:latin typeface="Comic Sans MS" pitchFamily="66" charset="0"/>
              </a:rPr>
              <a:t>	(it was the League of Some Nations)</a:t>
            </a:r>
          </a:p>
          <a:p>
            <a:r>
              <a:rPr lang="en-US" b="1" dirty="0" smtClean="0">
                <a:latin typeface="Comic Sans MS" pitchFamily="66" charset="0"/>
              </a:rPr>
              <a:t>There were other issues too</a:t>
            </a:r>
          </a:p>
          <a:p>
            <a:pPr lvl="1"/>
            <a:r>
              <a:rPr lang="en-US" b="1" dirty="0" smtClean="0">
                <a:latin typeface="Comic Sans MS" pitchFamily="66" charset="0"/>
              </a:rPr>
              <a:t>No way to enforce decisions.  What could they do?</a:t>
            </a:r>
          </a:p>
          <a:p>
            <a:pPr lvl="1"/>
            <a:r>
              <a:rPr lang="en-US" b="1" dirty="0" smtClean="0">
                <a:latin typeface="Comic Sans MS" pitchFamily="66" charset="0"/>
              </a:rPr>
              <a:t>Sanctions were weak</a:t>
            </a:r>
          </a:p>
          <a:p>
            <a:pPr lvl="1"/>
            <a:r>
              <a:rPr lang="en-US" b="1" dirty="0" smtClean="0">
                <a:latin typeface="Comic Sans MS" pitchFamily="66" charset="0"/>
              </a:rPr>
              <a:t>No unity of purpose</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1" presetClass="entr" presetSubtype="1" fill="hold" nodeType="clickEffect">
                                  <p:stCondLst>
                                    <p:cond delay="0"/>
                                  </p:stCondLst>
                                  <p:childTnLst>
                                    <p:set>
                                      <p:cBhvr>
                                        <p:cTn id="6" dur="1" fill="hold">
                                          <p:stCondLst>
                                            <p:cond delay="0"/>
                                          </p:stCondLst>
                                        </p:cTn>
                                        <p:tgtEl>
                                          <p:spTgt spid="8195">
                                            <p:txEl>
                                              <p:pRg st="0" end="0"/>
                                            </p:txEl>
                                          </p:spTgt>
                                        </p:tgtEl>
                                        <p:attrNameLst>
                                          <p:attrName>style.visibility</p:attrName>
                                        </p:attrNameLst>
                                      </p:cBhvr>
                                      <p:to>
                                        <p:strVal val="visible"/>
                                      </p:to>
                                    </p:set>
                                    <p:animEffect transition="in" filter="wheel(1)">
                                      <p:cBhvr>
                                        <p:cTn id="7" dur="2000"/>
                                        <p:tgtEl>
                                          <p:spTgt spid="819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1" presetClass="entr" presetSubtype="1" fill="hold" nodeType="clickEffect">
                                  <p:stCondLst>
                                    <p:cond delay="0"/>
                                  </p:stCondLst>
                                  <p:childTnLst>
                                    <p:set>
                                      <p:cBhvr>
                                        <p:cTn id="11" dur="1" fill="hold">
                                          <p:stCondLst>
                                            <p:cond delay="0"/>
                                          </p:stCondLst>
                                        </p:cTn>
                                        <p:tgtEl>
                                          <p:spTgt spid="8195">
                                            <p:txEl>
                                              <p:pRg st="1" end="1"/>
                                            </p:txEl>
                                          </p:spTgt>
                                        </p:tgtEl>
                                        <p:attrNameLst>
                                          <p:attrName>style.visibility</p:attrName>
                                        </p:attrNameLst>
                                      </p:cBhvr>
                                      <p:to>
                                        <p:strVal val="visible"/>
                                      </p:to>
                                    </p:set>
                                    <p:animEffect transition="in" filter="wheel(1)">
                                      <p:cBhvr>
                                        <p:cTn id="12" dur="2000"/>
                                        <p:tgtEl>
                                          <p:spTgt spid="819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8195">
                                            <p:txEl>
                                              <p:pRg st="2" end="2"/>
                                            </p:txEl>
                                          </p:spTgt>
                                        </p:tgtEl>
                                        <p:attrNameLst>
                                          <p:attrName>style.visibility</p:attrName>
                                        </p:attrNameLst>
                                      </p:cBhvr>
                                      <p:to>
                                        <p:strVal val="visible"/>
                                      </p:to>
                                    </p:set>
                                    <p:animEffect transition="in" filter="wheel(1)">
                                      <p:cBhvr>
                                        <p:cTn id="17" dur="2000"/>
                                        <p:tgtEl>
                                          <p:spTgt spid="819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8195">
                                            <p:txEl>
                                              <p:pRg st="3" end="3"/>
                                            </p:txEl>
                                          </p:spTgt>
                                        </p:tgtEl>
                                        <p:attrNameLst>
                                          <p:attrName>style.visibility</p:attrName>
                                        </p:attrNameLst>
                                      </p:cBhvr>
                                      <p:to>
                                        <p:strVal val="visible"/>
                                      </p:to>
                                    </p:set>
                                    <p:animEffect transition="in" filter="wheel(1)">
                                      <p:cBhvr>
                                        <p:cTn id="22" dur="2000"/>
                                        <p:tgtEl>
                                          <p:spTgt spid="8195">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1" presetClass="entr" presetSubtype="1" fill="hold" nodeType="clickEffect">
                                  <p:stCondLst>
                                    <p:cond delay="0"/>
                                  </p:stCondLst>
                                  <p:childTnLst>
                                    <p:set>
                                      <p:cBhvr>
                                        <p:cTn id="26" dur="1" fill="hold">
                                          <p:stCondLst>
                                            <p:cond delay="0"/>
                                          </p:stCondLst>
                                        </p:cTn>
                                        <p:tgtEl>
                                          <p:spTgt spid="8195">
                                            <p:txEl>
                                              <p:pRg st="4" end="4"/>
                                            </p:txEl>
                                          </p:spTgt>
                                        </p:tgtEl>
                                        <p:attrNameLst>
                                          <p:attrName>style.visibility</p:attrName>
                                        </p:attrNameLst>
                                      </p:cBhvr>
                                      <p:to>
                                        <p:strVal val="visible"/>
                                      </p:to>
                                    </p:set>
                                    <p:animEffect transition="in" filter="wheel(1)">
                                      <p:cBhvr>
                                        <p:cTn id="27" dur="2000"/>
                                        <p:tgtEl>
                                          <p:spTgt spid="8195">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21" presetClass="entr" presetSubtype="1" fill="hold" nodeType="clickEffect">
                                  <p:stCondLst>
                                    <p:cond delay="0"/>
                                  </p:stCondLst>
                                  <p:childTnLst>
                                    <p:set>
                                      <p:cBhvr>
                                        <p:cTn id="31" dur="1" fill="hold">
                                          <p:stCondLst>
                                            <p:cond delay="0"/>
                                          </p:stCondLst>
                                        </p:cTn>
                                        <p:tgtEl>
                                          <p:spTgt spid="8195">
                                            <p:txEl>
                                              <p:pRg st="5" end="5"/>
                                            </p:txEl>
                                          </p:spTgt>
                                        </p:tgtEl>
                                        <p:attrNameLst>
                                          <p:attrName>style.visibility</p:attrName>
                                        </p:attrNameLst>
                                      </p:cBhvr>
                                      <p:to>
                                        <p:strVal val="visible"/>
                                      </p:to>
                                    </p:set>
                                    <p:animEffect transition="in" filter="wheel(1)">
                                      <p:cBhvr>
                                        <p:cTn id="32" dur="2000"/>
                                        <p:tgtEl>
                                          <p:spTgt spid="8195">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21" presetClass="entr" presetSubtype="1" fill="hold" nodeType="clickEffect">
                                  <p:stCondLst>
                                    <p:cond delay="0"/>
                                  </p:stCondLst>
                                  <p:childTnLst>
                                    <p:set>
                                      <p:cBhvr>
                                        <p:cTn id="36" dur="1" fill="hold">
                                          <p:stCondLst>
                                            <p:cond delay="0"/>
                                          </p:stCondLst>
                                        </p:cTn>
                                        <p:tgtEl>
                                          <p:spTgt spid="8195">
                                            <p:txEl>
                                              <p:pRg st="6" end="6"/>
                                            </p:txEl>
                                          </p:spTgt>
                                        </p:tgtEl>
                                        <p:attrNameLst>
                                          <p:attrName>style.visibility</p:attrName>
                                        </p:attrNameLst>
                                      </p:cBhvr>
                                      <p:to>
                                        <p:strVal val="visible"/>
                                      </p:to>
                                    </p:set>
                                    <p:animEffect transition="in" filter="wheel(1)">
                                      <p:cBhvr>
                                        <p:cTn id="37" dur="2000"/>
                                        <p:tgtEl>
                                          <p:spTgt spid="8195">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21" presetClass="entr" presetSubtype="1" fill="hold" nodeType="clickEffect">
                                  <p:stCondLst>
                                    <p:cond delay="0"/>
                                  </p:stCondLst>
                                  <p:childTnLst>
                                    <p:set>
                                      <p:cBhvr>
                                        <p:cTn id="41" dur="1" fill="hold">
                                          <p:stCondLst>
                                            <p:cond delay="0"/>
                                          </p:stCondLst>
                                        </p:cTn>
                                        <p:tgtEl>
                                          <p:spTgt spid="8195">
                                            <p:txEl>
                                              <p:pRg st="7" end="7"/>
                                            </p:txEl>
                                          </p:spTgt>
                                        </p:tgtEl>
                                        <p:attrNameLst>
                                          <p:attrName>style.visibility</p:attrName>
                                        </p:attrNameLst>
                                      </p:cBhvr>
                                      <p:to>
                                        <p:strVal val="visible"/>
                                      </p:to>
                                    </p:set>
                                    <p:animEffect transition="in" filter="wheel(1)">
                                      <p:cBhvr>
                                        <p:cTn id="42" dur="2000"/>
                                        <p:tgtEl>
                                          <p:spTgt spid="8195">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71600" y="0"/>
            <a:ext cx="7543800" cy="685800"/>
          </a:xfrm>
        </p:spPr>
        <p:txBody>
          <a:bodyPr/>
          <a:lstStyle/>
          <a:p>
            <a:r>
              <a:rPr lang="en-US" b="1" dirty="0" smtClean="0">
                <a:effectLst>
                  <a:outerShdw blurRad="38100" dist="38100" dir="2700000" algn="tl">
                    <a:srgbClr val="000000">
                      <a:alpha val="43137"/>
                    </a:srgbClr>
                  </a:outerShdw>
                </a:effectLst>
                <a:latin typeface="Comic Sans MS" pitchFamily="66" charset="0"/>
              </a:rPr>
              <a:t>Mandate system</a:t>
            </a:r>
            <a:endParaRPr lang="en-US" b="1" dirty="0">
              <a:effectLst>
                <a:outerShdw blurRad="38100" dist="38100" dir="2700000" algn="tl">
                  <a:srgbClr val="000000">
                    <a:alpha val="43137"/>
                  </a:srgbClr>
                </a:outerShdw>
              </a:effectLst>
              <a:latin typeface="Comic Sans MS" pitchFamily="66" charset="0"/>
            </a:endParaRPr>
          </a:p>
        </p:txBody>
      </p:sp>
      <p:sp>
        <p:nvSpPr>
          <p:cNvPr id="3" name="Content Placeholder 2"/>
          <p:cNvSpPr>
            <a:spLocks noGrp="1"/>
          </p:cNvSpPr>
          <p:nvPr>
            <p:ph idx="1"/>
          </p:nvPr>
        </p:nvSpPr>
        <p:spPr>
          <a:xfrm>
            <a:off x="1219200" y="685800"/>
            <a:ext cx="7924800" cy="4114800"/>
          </a:xfrm>
        </p:spPr>
        <p:txBody>
          <a:bodyPr/>
          <a:lstStyle/>
          <a:p>
            <a:r>
              <a:rPr lang="en-US" b="1" dirty="0" smtClean="0">
                <a:latin typeface="Comic Sans MS" pitchFamily="66" charset="0"/>
              </a:rPr>
              <a:t>Colonies had fought and hoped this would give them respect of colonial rulers and their independence</a:t>
            </a:r>
          </a:p>
          <a:p>
            <a:r>
              <a:rPr lang="en-US" b="1" dirty="0" smtClean="0">
                <a:latin typeface="Comic Sans MS" pitchFamily="66" charset="0"/>
              </a:rPr>
              <a:t>Instead Mandate System created territories to be administered by the Western powers until they were ready for independence</a:t>
            </a:r>
          </a:p>
          <a:p>
            <a:pPr marL="971550" lvl="1" indent="-514350">
              <a:buFont typeface="+mj-lt"/>
              <a:buAutoNum type="arabicPeriod"/>
            </a:pPr>
            <a:r>
              <a:rPr lang="en-US" b="1" dirty="0" smtClean="0">
                <a:solidFill>
                  <a:srgbClr val="1B1B53"/>
                </a:solidFill>
                <a:latin typeface="Comic Sans MS" pitchFamily="66" charset="0"/>
              </a:rPr>
              <a:t>Middle East and North Africa</a:t>
            </a:r>
          </a:p>
          <a:p>
            <a:pPr marL="971550" lvl="1" indent="-514350">
              <a:buFont typeface="+mj-lt"/>
              <a:buAutoNum type="arabicPeriod"/>
            </a:pPr>
            <a:r>
              <a:rPr lang="en-US" b="1" dirty="0" smtClean="0">
                <a:solidFill>
                  <a:srgbClr val="1B1B53"/>
                </a:solidFill>
                <a:latin typeface="Comic Sans MS" pitchFamily="66" charset="0"/>
              </a:rPr>
              <a:t>Asia</a:t>
            </a:r>
          </a:p>
          <a:p>
            <a:pPr marL="971550" lvl="1" indent="-514350">
              <a:buFont typeface="+mj-lt"/>
              <a:buAutoNum type="arabicPeriod"/>
            </a:pPr>
            <a:r>
              <a:rPr lang="en-US" b="1" dirty="0" smtClean="0">
                <a:solidFill>
                  <a:srgbClr val="1B1B53"/>
                </a:solidFill>
                <a:latin typeface="Comic Sans MS" pitchFamily="66" charset="0"/>
              </a:rPr>
              <a:t>Sub Saharan Africa and Island nations</a:t>
            </a:r>
          </a:p>
          <a:p>
            <a:pPr marL="571500" indent="-514350"/>
            <a:r>
              <a:rPr lang="en-US" b="1" dirty="0" smtClean="0">
                <a:solidFill>
                  <a:srgbClr val="1B1B53"/>
                </a:solidFill>
                <a:latin typeface="Comic Sans MS" pitchFamily="66" charset="0"/>
              </a:rPr>
              <a:t>The number represented how close to independence they were!</a:t>
            </a:r>
          </a:p>
          <a:p>
            <a:pPr marL="571500" indent="-514350"/>
            <a:endParaRPr lang="en-US" b="1" dirty="0" smtClean="0">
              <a:latin typeface="Comic Sans MS" pitchFamily="66" charset="0"/>
            </a:endParaRPr>
          </a:p>
          <a:p>
            <a:pPr lvl="1"/>
            <a:endParaRPr lang="en-US" b="1" dirty="0">
              <a:latin typeface="Comic Sans MS" pitchFamily="66"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8" presetClass="entr" presetSubtype="6" fill="hold" grpId="0" nodeType="clickEffect">
                                  <p:stCondLst>
                                    <p:cond delay="0"/>
                                  </p:stCondLst>
                                  <p:childTnLst>
                                    <p:set>
                                      <p:cBhvr>
                                        <p:cTn id="6" dur="1" fill="hold">
                                          <p:stCondLst>
                                            <p:cond delay="0"/>
                                          </p:stCondLst>
                                        </p:cTn>
                                        <p:tgtEl>
                                          <p:spTgt spid="3">
                                            <p:txEl>
                                              <p:pRg st="0" end="0"/>
                                            </p:txEl>
                                          </p:spTgt>
                                        </p:tgtEl>
                                        <p:attrNameLst>
                                          <p:attrName>style.visibility</p:attrName>
                                        </p:attrNameLst>
                                      </p:cBhvr>
                                      <p:to>
                                        <p:strVal val="visible"/>
                                      </p:to>
                                    </p:set>
                                    <p:animEffect transition="in" filter="strips(downRight)">
                                      <p:cBhvr>
                                        <p:cTn id="7" dur="500"/>
                                        <p:tgtEl>
                                          <p:spTgt spid="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8" presetClass="entr" presetSubtype="6" fill="hold" grpId="0" nodeType="clickEffect">
                                  <p:stCondLst>
                                    <p:cond delay="0"/>
                                  </p:stCondLst>
                                  <p:childTnLst>
                                    <p:set>
                                      <p:cBhvr>
                                        <p:cTn id="11" dur="1" fill="hold">
                                          <p:stCondLst>
                                            <p:cond delay="0"/>
                                          </p:stCondLst>
                                        </p:cTn>
                                        <p:tgtEl>
                                          <p:spTgt spid="3">
                                            <p:txEl>
                                              <p:pRg st="1" end="1"/>
                                            </p:txEl>
                                          </p:spTgt>
                                        </p:tgtEl>
                                        <p:attrNameLst>
                                          <p:attrName>style.visibility</p:attrName>
                                        </p:attrNameLst>
                                      </p:cBhvr>
                                      <p:to>
                                        <p:strVal val="visible"/>
                                      </p:to>
                                    </p:set>
                                    <p:animEffect transition="in" filter="strips(downRight)">
                                      <p:cBhvr>
                                        <p:cTn id="12" dur="500"/>
                                        <p:tgtEl>
                                          <p:spTgt spid="3">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8" presetClass="entr" presetSubtype="6" fill="hold" grpId="0" nodeType="clickEffect">
                                  <p:stCondLst>
                                    <p:cond delay="0"/>
                                  </p:stCondLst>
                                  <p:childTnLst>
                                    <p:set>
                                      <p:cBhvr>
                                        <p:cTn id="16" dur="1" fill="hold">
                                          <p:stCondLst>
                                            <p:cond delay="0"/>
                                          </p:stCondLst>
                                        </p:cTn>
                                        <p:tgtEl>
                                          <p:spTgt spid="3">
                                            <p:txEl>
                                              <p:pRg st="2" end="2"/>
                                            </p:txEl>
                                          </p:spTgt>
                                        </p:tgtEl>
                                        <p:attrNameLst>
                                          <p:attrName>style.visibility</p:attrName>
                                        </p:attrNameLst>
                                      </p:cBhvr>
                                      <p:to>
                                        <p:strVal val="visible"/>
                                      </p:to>
                                    </p:set>
                                    <p:animEffect transition="in" filter="strips(downRight)">
                                      <p:cBhvr>
                                        <p:cTn id="17" dur="500"/>
                                        <p:tgtEl>
                                          <p:spTgt spid="3">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8" presetClass="entr" presetSubtype="6" fill="hold" grpId="0" nodeType="clickEffect">
                                  <p:stCondLst>
                                    <p:cond delay="0"/>
                                  </p:stCondLst>
                                  <p:childTnLst>
                                    <p:set>
                                      <p:cBhvr>
                                        <p:cTn id="21" dur="1" fill="hold">
                                          <p:stCondLst>
                                            <p:cond delay="0"/>
                                          </p:stCondLst>
                                        </p:cTn>
                                        <p:tgtEl>
                                          <p:spTgt spid="3">
                                            <p:txEl>
                                              <p:pRg st="3" end="3"/>
                                            </p:txEl>
                                          </p:spTgt>
                                        </p:tgtEl>
                                        <p:attrNameLst>
                                          <p:attrName>style.visibility</p:attrName>
                                        </p:attrNameLst>
                                      </p:cBhvr>
                                      <p:to>
                                        <p:strVal val="visible"/>
                                      </p:to>
                                    </p:set>
                                    <p:animEffect transition="in" filter="strips(downRight)">
                                      <p:cBhvr>
                                        <p:cTn id="22" dur="500"/>
                                        <p:tgtEl>
                                          <p:spTgt spid="3">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8" presetClass="entr" presetSubtype="6" fill="hold" grpId="0" nodeType="clickEffect">
                                  <p:stCondLst>
                                    <p:cond delay="0"/>
                                  </p:stCondLst>
                                  <p:childTnLst>
                                    <p:set>
                                      <p:cBhvr>
                                        <p:cTn id="26" dur="1" fill="hold">
                                          <p:stCondLst>
                                            <p:cond delay="0"/>
                                          </p:stCondLst>
                                        </p:cTn>
                                        <p:tgtEl>
                                          <p:spTgt spid="3">
                                            <p:txEl>
                                              <p:pRg st="4" end="4"/>
                                            </p:txEl>
                                          </p:spTgt>
                                        </p:tgtEl>
                                        <p:attrNameLst>
                                          <p:attrName>style.visibility</p:attrName>
                                        </p:attrNameLst>
                                      </p:cBhvr>
                                      <p:to>
                                        <p:strVal val="visible"/>
                                      </p:to>
                                    </p:set>
                                    <p:animEffect transition="in" filter="strips(downRight)">
                                      <p:cBhvr>
                                        <p:cTn id="27" dur="500"/>
                                        <p:tgtEl>
                                          <p:spTgt spid="3">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8" presetClass="entr" presetSubtype="6" fill="hold" grpId="0" nodeType="clickEffect">
                                  <p:stCondLst>
                                    <p:cond delay="0"/>
                                  </p:stCondLst>
                                  <p:childTnLst>
                                    <p:set>
                                      <p:cBhvr>
                                        <p:cTn id="31" dur="1" fill="hold">
                                          <p:stCondLst>
                                            <p:cond delay="0"/>
                                          </p:stCondLst>
                                        </p:cTn>
                                        <p:tgtEl>
                                          <p:spTgt spid="3">
                                            <p:txEl>
                                              <p:pRg st="5" end="5"/>
                                            </p:txEl>
                                          </p:spTgt>
                                        </p:tgtEl>
                                        <p:attrNameLst>
                                          <p:attrName>style.visibility</p:attrName>
                                        </p:attrNameLst>
                                      </p:cBhvr>
                                      <p:to>
                                        <p:strVal val="visible"/>
                                      </p:to>
                                    </p:set>
                                    <p:animEffect transition="in" filter="strips(downRight)">
                                      <p:cBhvr>
                                        <p:cTn id="32" dur="500"/>
                                        <p:tgtEl>
                                          <p:spTgt spid="3">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p:bldLst>
  </p:timing>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0" name="Title 1"/>
          <p:cNvSpPr>
            <a:spLocks noGrp="1"/>
          </p:cNvSpPr>
          <p:nvPr>
            <p:ph type="title"/>
          </p:nvPr>
        </p:nvSpPr>
        <p:spPr>
          <a:xfrm>
            <a:off x="1657350" y="609600"/>
            <a:ext cx="6800850" cy="685800"/>
          </a:xfrm>
        </p:spPr>
        <p:txBody>
          <a:bodyPr/>
          <a:lstStyle/>
          <a:p>
            <a:r>
              <a:rPr lang="en-US" b="1" dirty="0" smtClean="0">
                <a:latin typeface="Comic Sans MS" pitchFamily="66" charset="0"/>
              </a:rPr>
              <a:t>USA</a:t>
            </a:r>
          </a:p>
        </p:txBody>
      </p:sp>
      <p:sp>
        <p:nvSpPr>
          <p:cNvPr id="7171" name="Content Placeholder 2"/>
          <p:cNvSpPr>
            <a:spLocks noGrp="1"/>
          </p:cNvSpPr>
          <p:nvPr>
            <p:ph idx="1"/>
          </p:nvPr>
        </p:nvSpPr>
        <p:spPr>
          <a:xfrm>
            <a:off x="1143000" y="1371600"/>
            <a:ext cx="8001000" cy="4114800"/>
          </a:xfrm>
        </p:spPr>
        <p:txBody>
          <a:bodyPr/>
          <a:lstStyle/>
          <a:p>
            <a:r>
              <a:rPr lang="en-US" b="1" dirty="0" smtClean="0">
                <a:latin typeface="Comic Sans MS" pitchFamily="66" charset="0"/>
              </a:rPr>
              <a:t>US one of two countries better off after WW I (Japan).  It was #1 </a:t>
            </a:r>
          </a:p>
          <a:p>
            <a:pPr>
              <a:buFontTx/>
              <a:buNone/>
            </a:pPr>
            <a:r>
              <a:rPr lang="en-US" b="1" dirty="0" smtClean="0">
                <a:latin typeface="Comic Sans MS" pitchFamily="66" charset="0"/>
              </a:rPr>
              <a:t>	</a:t>
            </a:r>
            <a:r>
              <a:rPr lang="en-US" b="1" u="sng" dirty="0" smtClean="0">
                <a:latin typeface="Comic Sans MS" pitchFamily="66" charset="0"/>
              </a:rPr>
              <a:t>(that hurt to put in the slide!)</a:t>
            </a:r>
          </a:p>
          <a:p>
            <a:r>
              <a:rPr lang="en-US" b="1" dirty="0" smtClean="0">
                <a:latin typeface="Comic Sans MS" pitchFamily="66" charset="0"/>
              </a:rPr>
              <a:t>American people object to treaty as does Congress. (Wilson out of office)</a:t>
            </a:r>
          </a:p>
          <a:p>
            <a:pPr lvl="1"/>
            <a:r>
              <a:rPr lang="en-US" b="1" dirty="0" smtClean="0">
                <a:latin typeface="Comic Sans MS" pitchFamily="66" charset="0"/>
              </a:rPr>
              <a:t>US isolationist – stay out of world affairs</a:t>
            </a:r>
          </a:p>
          <a:p>
            <a:r>
              <a:rPr lang="en-US" b="1" dirty="0" smtClean="0">
                <a:latin typeface="Comic Sans MS" pitchFamily="66" charset="0"/>
              </a:rPr>
              <a:t>US focuses on itself (roaring 20s)</a:t>
            </a:r>
          </a:p>
          <a:p>
            <a:pPr>
              <a:buFontTx/>
              <a:buNone/>
            </a:pPr>
            <a:r>
              <a:rPr lang="en-US" b="1" dirty="0" smtClean="0">
                <a:latin typeface="Comic Sans MS" pitchFamily="66" charset="0"/>
              </a:rPr>
              <a:t>	(more later)</a:t>
            </a:r>
          </a:p>
          <a:p>
            <a:pPr>
              <a:buFontTx/>
              <a:buNone/>
            </a:pPr>
            <a:r>
              <a:rPr lang="en-US" b="1" dirty="0">
                <a:latin typeface="Comic Sans MS" pitchFamily="66" charset="0"/>
              </a:rPr>
              <a:t>	</a:t>
            </a:r>
            <a:r>
              <a:rPr lang="en-US" b="1" dirty="0" smtClean="0">
                <a:latin typeface="Comic Sans MS" pitchFamily="66" charset="0"/>
              </a:rPr>
              <a:t>How does this affect Versailles?</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0" presetClass="entr" presetSubtype="0" decel="100000" fill="hold" grpId="0" nodeType="clickEffect">
                                  <p:stCondLst>
                                    <p:cond delay="0"/>
                                  </p:stCondLst>
                                  <p:childTnLst>
                                    <p:set>
                                      <p:cBhvr>
                                        <p:cTn id="6" dur="1" fill="hold">
                                          <p:stCondLst>
                                            <p:cond delay="0"/>
                                          </p:stCondLst>
                                        </p:cTn>
                                        <p:tgtEl>
                                          <p:spTgt spid="7171">
                                            <p:txEl>
                                              <p:pRg st="0" end="0"/>
                                            </p:txEl>
                                          </p:spTgt>
                                        </p:tgtEl>
                                        <p:attrNameLst>
                                          <p:attrName>style.visibility</p:attrName>
                                        </p:attrNameLst>
                                      </p:cBhvr>
                                      <p:to>
                                        <p:strVal val="visible"/>
                                      </p:to>
                                    </p:set>
                                    <p:anim calcmode="lin" valueType="num">
                                      <p:cBhvr>
                                        <p:cTn id="7" dur="1000" fill="hold"/>
                                        <p:tgtEl>
                                          <p:spTgt spid="7171">
                                            <p:txEl>
                                              <p:pRg st="0" end="0"/>
                                            </p:txEl>
                                          </p:spTgt>
                                        </p:tgtEl>
                                        <p:attrNameLst>
                                          <p:attrName>ppt_w</p:attrName>
                                        </p:attrNameLst>
                                      </p:cBhvr>
                                      <p:tavLst>
                                        <p:tav tm="0">
                                          <p:val>
                                            <p:strVal val="#ppt_w+.3"/>
                                          </p:val>
                                        </p:tav>
                                        <p:tav tm="100000">
                                          <p:val>
                                            <p:strVal val="#ppt_w"/>
                                          </p:val>
                                        </p:tav>
                                      </p:tavLst>
                                    </p:anim>
                                    <p:anim calcmode="lin" valueType="num">
                                      <p:cBhvr>
                                        <p:cTn id="8" dur="1000" fill="hold"/>
                                        <p:tgtEl>
                                          <p:spTgt spid="7171">
                                            <p:txEl>
                                              <p:pRg st="0" end="0"/>
                                            </p:txEl>
                                          </p:spTgt>
                                        </p:tgtEl>
                                        <p:attrNameLst>
                                          <p:attrName>ppt_h</p:attrName>
                                        </p:attrNameLst>
                                      </p:cBhvr>
                                      <p:tavLst>
                                        <p:tav tm="0">
                                          <p:val>
                                            <p:strVal val="#ppt_h"/>
                                          </p:val>
                                        </p:tav>
                                        <p:tav tm="100000">
                                          <p:val>
                                            <p:strVal val="#ppt_h"/>
                                          </p:val>
                                        </p:tav>
                                      </p:tavLst>
                                    </p:anim>
                                    <p:animEffect transition="in" filter="fade">
                                      <p:cBhvr>
                                        <p:cTn id="9" dur="1000"/>
                                        <p:tgtEl>
                                          <p:spTgt spid="7171">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50" presetClass="entr" presetSubtype="0" decel="100000" fill="hold" grpId="0" nodeType="clickEffect">
                                  <p:stCondLst>
                                    <p:cond delay="0"/>
                                  </p:stCondLst>
                                  <p:childTnLst>
                                    <p:set>
                                      <p:cBhvr>
                                        <p:cTn id="13" dur="1" fill="hold">
                                          <p:stCondLst>
                                            <p:cond delay="0"/>
                                          </p:stCondLst>
                                        </p:cTn>
                                        <p:tgtEl>
                                          <p:spTgt spid="7171">
                                            <p:txEl>
                                              <p:pRg st="1" end="1"/>
                                            </p:txEl>
                                          </p:spTgt>
                                        </p:tgtEl>
                                        <p:attrNameLst>
                                          <p:attrName>style.visibility</p:attrName>
                                        </p:attrNameLst>
                                      </p:cBhvr>
                                      <p:to>
                                        <p:strVal val="visible"/>
                                      </p:to>
                                    </p:set>
                                    <p:anim calcmode="lin" valueType="num">
                                      <p:cBhvr>
                                        <p:cTn id="14" dur="1000" fill="hold"/>
                                        <p:tgtEl>
                                          <p:spTgt spid="7171">
                                            <p:txEl>
                                              <p:pRg st="1" end="1"/>
                                            </p:txEl>
                                          </p:spTgt>
                                        </p:tgtEl>
                                        <p:attrNameLst>
                                          <p:attrName>ppt_w</p:attrName>
                                        </p:attrNameLst>
                                      </p:cBhvr>
                                      <p:tavLst>
                                        <p:tav tm="0">
                                          <p:val>
                                            <p:strVal val="#ppt_w+.3"/>
                                          </p:val>
                                        </p:tav>
                                        <p:tav tm="100000">
                                          <p:val>
                                            <p:strVal val="#ppt_w"/>
                                          </p:val>
                                        </p:tav>
                                      </p:tavLst>
                                    </p:anim>
                                    <p:anim calcmode="lin" valueType="num">
                                      <p:cBhvr>
                                        <p:cTn id="15" dur="1000" fill="hold"/>
                                        <p:tgtEl>
                                          <p:spTgt spid="7171">
                                            <p:txEl>
                                              <p:pRg st="1" end="1"/>
                                            </p:txEl>
                                          </p:spTgt>
                                        </p:tgtEl>
                                        <p:attrNameLst>
                                          <p:attrName>ppt_h</p:attrName>
                                        </p:attrNameLst>
                                      </p:cBhvr>
                                      <p:tavLst>
                                        <p:tav tm="0">
                                          <p:val>
                                            <p:strVal val="#ppt_h"/>
                                          </p:val>
                                        </p:tav>
                                        <p:tav tm="100000">
                                          <p:val>
                                            <p:strVal val="#ppt_h"/>
                                          </p:val>
                                        </p:tav>
                                      </p:tavLst>
                                    </p:anim>
                                    <p:animEffect transition="in" filter="fade">
                                      <p:cBhvr>
                                        <p:cTn id="16" dur="1000"/>
                                        <p:tgtEl>
                                          <p:spTgt spid="7171">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50" presetClass="entr" presetSubtype="0" decel="100000" fill="hold" grpId="0" nodeType="clickEffect">
                                  <p:stCondLst>
                                    <p:cond delay="0"/>
                                  </p:stCondLst>
                                  <p:childTnLst>
                                    <p:set>
                                      <p:cBhvr>
                                        <p:cTn id="20" dur="1" fill="hold">
                                          <p:stCondLst>
                                            <p:cond delay="0"/>
                                          </p:stCondLst>
                                        </p:cTn>
                                        <p:tgtEl>
                                          <p:spTgt spid="7171">
                                            <p:txEl>
                                              <p:pRg st="2" end="2"/>
                                            </p:txEl>
                                          </p:spTgt>
                                        </p:tgtEl>
                                        <p:attrNameLst>
                                          <p:attrName>style.visibility</p:attrName>
                                        </p:attrNameLst>
                                      </p:cBhvr>
                                      <p:to>
                                        <p:strVal val="visible"/>
                                      </p:to>
                                    </p:set>
                                    <p:anim calcmode="lin" valueType="num">
                                      <p:cBhvr>
                                        <p:cTn id="21" dur="1000" fill="hold"/>
                                        <p:tgtEl>
                                          <p:spTgt spid="7171">
                                            <p:txEl>
                                              <p:pRg st="2" end="2"/>
                                            </p:txEl>
                                          </p:spTgt>
                                        </p:tgtEl>
                                        <p:attrNameLst>
                                          <p:attrName>ppt_w</p:attrName>
                                        </p:attrNameLst>
                                      </p:cBhvr>
                                      <p:tavLst>
                                        <p:tav tm="0">
                                          <p:val>
                                            <p:strVal val="#ppt_w+.3"/>
                                          </p:val>
                                        </p:tav>
                                        <p:tav tm="100000">
                                          <p:val>
                                            <p:strVal val="#ppt_w"/>
                                          </p:val>
                                        </p:tav>
                                      </p:tavLst>
                                    </p:anim>
                                    <p:anim calcmode="lin" valueType="num">
                                      <p:cBhvr>
                                        <p:cTn id="22" dur="1000" fill="hold"/>
                                        <p:tgtEl>
                                          <p:spTgt spid="7171">
                                            <p:txEl>
                                              <p:pRg st="2" end="2"/>
                                            </p:txEl>
                                          </p:spTgt>
                                        </p:tgtEl>
                                        <p:attrNameLst>
                                          <p:attrName>ppt_h</p:attrName>
                                        </p:attrNameLst>
                                      </p:cBhvr>
                                      <p:tavLst>
                                        <p:tav tm="0">
                                          <p:val>
                                            <p:strVal val="#ppt_h"/>
                                          </p:val>
                                        </p:tav>
                                        <p:tav tm="100000">
                                          <p:val>
                                            <p:strVal val="#ppt_h"/>
                                          </p:val>
                                        </p:tav>
                                      </p:tavLst>
                                    </p:anim>
                                    <p:animEffect transition="in" filter="fade">
                                      <p:cBhvr>
                                        <p:cTn id="23" dur="1000"/>
                                        <p:tgtEl>
                                          <p:spTgt spid="7171">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50" presetClass="entr" presetSubtype="0" decel="100000" fill="hold" grpId="0" nodeType="clickEffect">
                                  <p:stCondLst>
                                    <p:cond delay="0"/>
                                  </p:stCondLst>
                                  <p:childTnLst>
                                    <p:set>
                                      <p:cBhvr>
                                        <p:cTn id="27" dur="1" fill="hold">
                                          <p:stCondLst>
                                            <p:cond delay="0"/>
                                          </p:stCondLst>
                                        </p:cTn>
                                        <p:tgtEl>
                                          <p:spTgt spid="7171">
                                            <p:txEl>
                                              <p:pRg st="3" end="3"/>
                                            </p:txEl>
                                          </p:spTgt>
                                        </p:tgtEl>
                                        <p:attrNameLst>
                                          <p:attrName>style.visibility</p:attrName>
                                        </p:attrNameLst>
                                      </p:cBhvr>
                                      <p:to>
                                        <p:strVal val="visible"/>
                                      </p:to>
                                    </p:set>
                                    <p:anim calcmode="lin" valueType="num">
                                      <p:cBhvr>
                                        <p:cTn id="28" dur="1000" fill="hold"/>
                                        <p:tgtEl>
                                          <p:spTgt spid="7171">
                                            <p:txEl>
                                              <p:pRg st="3" end="3"/>
                                            </p:txEl>
                                          </p:spTgt>
                                        </p:tgtEl>
                                        <p:attrNameLst>
                                          <p:attrName>ppt_w</p:attrName>
                                        </p:attrNameLst>
                                      </p:cBhvr>
                                      <p:tavLst>
                                        <p:tav tm="0">
                                          <p:val>
                                            <p:strVal val="#ppt_w+.3"/>
                                          </p:val>
                                        </p:tav>
                                        <p:tav tm="100000">
                                          <p:val>
                                            <p:strVal val="#ppt_w"/>
                                          </p:val>
                                        </p:tav>
                                      </p:tavLst>
                                    </p:anim>
                                    <p:anim calcmode="lin" valueType="num">
                                      <p:cBhvr>
                                        <p:cTn id="29" dur="1000" fill="hold"/>
                                        <p:tgtEl>
                                          <p:spTgt spid="7171">
                                            <p:txEl>
                                              <p:pRg st="3" end="3"/>
                                            </p:txEl>
                                          </p:spTgt>
                                        </p:tgtEl>
                                        <p:attrNameLst>
                                          <p:attrName>ppt_h</p:attrName>
                                        </p:attrNameLst>
                                      </p:cBhvr>
                                      <p:tavLst>
                                        <p:tav tm="0">
                                          <p:val>
                                            <p:strVal val="#ppt_h"/>
                                          </p:val>
                                        </p:tav>
                                        <p:tav tm="100000">
                                          <p:val>
                                            <p:strVal val="#ppt_h"/>
                                          </p:val>
                                        </p:tav>
                                      </p:tavLst>
                                    </p:anim>
                                    <p:animEffect transition="in" filter="fade">
                                      <p:cBhvr>
                                        <p:cTn id="30" dur="1000"/>
                                        <p:tgtEl>
                                          <p:spTgt spid="7171">
                                            <p:txEl>
                                              <p:pRg st="3" end="3"/>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50" presetClass="entr" presetSubtype="0" decel="100000" fill="hold" grpId="0" nodeType="clickEffect">
                                  <p:stCondLst>
                                    <p:cond delay="0"/>
                                  </p:stCondLst>
                                  <p:childTnLst>
                                    <p:set>
                                      <p:cBhvr>
                                        <p:cTn id="34" dur="1" fill="hold">
                                          <p:stCondLst>
                                            <p:cond delay="0"/>
                                          </p:stCondLst>
                                        </p:cTn>
                                        <p:tgtEl>
                                          <p:spTgt spid="7171">
                                            <p:txEl>
                                              <p:pRg st="4" end="4"/>
                                            </p:txEl>
                                          </p:spTgt>
                                        </p:tgtEl>
                                        <p:attrNameLst>
                                          <p:attrName>style.visibility</p:attrName>
                                        </p:attrNameLst>
                                      </p:cBhvr>
                                      <p:to>
                                        <p:strVal val="visible"/>
                                      </p:to>
                                    </p:set>
                                    <p:anim calcmode="lin" valueType="num">
                                      <p:cBhvr>
                                        <p:cTn id="35" dur="1000" fill="hold"/>
                                        <p:tgtEl>
                                          <p:spTgt spid="7171">
                                            <p:txEl>
                                              <p:pRg st="4" end="4"/>
                                            </p:txEl>
                                          </p:spTgt>
                                        </p:tgtEl>
                                        <p:attrNameLst>
                                          <p:attrName>ppt_w</p:attrName>
                                        </p:attrNameLst>
                                      </p:cBhvr>
                                      <p:tavLst>
                                        <p:tav tm="0">
                                          <p:val>
                                            <p:strVal val="#ppt_w+.3"/>
                                          </p:val>
                                        </p:tav>
                                        <p:tav tm="100000">
                                          <p:val>
                                            <p:strVal val="#ppt_w"/>
                                          </p:val>
                                        </p:tav>
                                      </p:tavLst>
                                    </p:anim>
                                    <p:anim calcmode="lin" valueType="num">
                                      <p:cBhvr>
                                        <p:cTn id="36" dur="1000" fill="hold"/>
                                        <p:tgtEl>
                                          <p:spTgt spid="7171">
                                            <p:txEl>
                                              <p:pRg st="4" end="4"/>
                                            </p:txEl>
                                          </p:spTgt>
                                        </p:tgtEl>
                                        <p:attrNameLst>
                                          <p:attrName>ppt_h</p:attrName>
                                        </p:attrNameLst>
                                      </p:cBhvr>
                                      <p:tavLst>
                                        <p:tav tm="0">
                                          <p:val>
                                            <p:strVal val="#ppt_h"/>
                                          </p:val>
                                        </p:tav>
                                        <p:tav tm="100000">
                                          <p:val>
                                            <p:strVal val="#ppt_h"/>
                                          </p:val>
                                        </p:tav>
                                      </p:tavLst>
                                    </p:anim>
                                    <p:animEffect transition="in" filter="fade">
                                      <p:cBhvr>
                                        <p:cTn id="37" dur="1000"/>
                                        <p:tgtEl>
                                          <p:spTgt spid="7171">
                                            <p:txEl>
                                              <p:pRg st="4" end="4"/>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50" presetClass="entr" presetSubtype="0" decel="100000" fill="hold" grpId="0" nodeType="clickEffect">
                                  <p:stCondLst>
                                    <p:cond delay="0"/>
                                  </p:stCondLst>
                                  <p:childTnLst>
                                    <p:set>
                                      <p:cBhvr>
                                        <p:cTn id="41" dur="1" fill="hold">
                                          <p:stCondLst>
                                            <p:cond delay="0"/>
                                          </p:stCondLst>
                                        </p:cTn>
                                        <p:tgtEl>
                                          <p:spTgt spid="7171">
                                            <p:txEl>
                                              <p:pRg st="5" end="5"/>
                                            </p:txEl>
                                          </p:spTgt>
                                        </p:tgtEl>
                                        <p:attrNameLst>
                                          <p:attrName>style.visibility</p:attrName>
                                        </p:attrNameLst>
                                      </p:cBhvr>
                                      <p:to>
                                        <p:strVal val="visible"/>
                                      </p:to>
                                    </p:set>
                                    <p:anim calcmode="lin" valueType="num">
                                      <p:cBhvr>
                                        <p:cTn id="42" dur="1000" fill="hold"/>
                                        <p:tgtEl>
                                          <p:spTgt spid="7171">
                                            <p:txEl>
                                              <p:pRg st="5" end="5"/>
                                            </p:txEl>
                                          </p:spTgt>
                                        </p:tgtEl>
                                        <p:attrNameLst>
                                          <p:attrName>ppt_w</p:attrName>
                                        </p:attrNameLst>
                                      </p:cBhvr>
                                      <p:tavLst>
                                        <p:tav tm="0">
                                          <p:val>
                                            <p:strVal val="#ppt_w+.3"/>
                                          </p:val>
                                        </p:tav>
                                        <p:tav tm="100000">
                                          <p:val>
                                            <p:strVal val="#ppt_w"/>
                                          </p:val>
                                        </p:tav>
                                      </p:tavLst>
                                    </p:anim>
                                    <p:anim calcmode="lin" valueType="num">
                                      <p:cBhvr>
                                        <p:cTn id="43" dur="1000" fill="hold"/>
                                        <p:tgtEl>
                                          <p:spTgt spid="7171">
                                            <p:txEl>
                                              <p:pRg st="5" end="5"/>
                                            </p:txEl>
                                          </p:spTgt>
                                        </p:tgtEl>
                                        <p:attrNameLst>
                                          <p:attrName>ppt_h</p:attrName>
                                        </p:attrNameLst>
                                      </p:cBhvr>
                                      <p:tavLst>
                                        <p:tav tm="0">
                                          <p:val>
                                            <p:strVal val="#ppt_h"/>
                                          </p:val>
                                        </p:tav>
                                        <p:tav tm="100000">
                                          <p:val>
                                            <p:strVal val="#ppt_h"/>
                                          </p:val>
                                        </p:tav>
                                      </p:tavLst>
                                    </p:anim>
                                    <p:animEffect transition="in" filter="fade">
                                      <p:cBhvr>
                                        <p:cTn id="44" dur="1000"/>
                                        <p:tgtEl>
                                          <p:spTgt spid="7171">
                                            <p:txEl>
                                              <p:pRg st="5" end="5"/>
                                            </p:txEl>
                                          </p:spTgt>
                                        </p:tgtEl>
                                      </p:cBhvr>
                                    </p:animEffect>
                                  </p:childTnLst>
                                </p:cTn>
                              </p:par>
                            </p:childTnLst>
                          </p:cTn>
                        </p:par>
                      </p:childTnLst>
                    </p:cTn>
                  </p:par>
                  <p:par>
                    <p:cTn id="45" fill="hold">
                      <p:stCondLst>
                        <p:cond delay="indefinite"/>
                      </p:stCondLst>
                      <p:childTnLst>
                        <p:par>
                          <p:cTn id="46" fill="hold">
                            <p:stCondLst>
                              <p:cond delay="0"/>
                            </p:stCondLst>
                            <p:childTnLst>
                              <p:par>
                                <p:cTn id="47" presetID="50" presetClass="entr" presetSubtype="0" decel="100000" fill="hold" grpId="0" nodeType="clickEffect">
                                  <p:stCondLst>
                                    <p:cond delay="0"/>
                                  </p:stCondLst>
                                  <p:childTnLst>
                                    <p:set>
                                      <p:cBhvr>
                                        <p:cTn id="48" dur="1" fill="hold">
                                          <p:stCondLst>
                                            <p:cond delay="0"/>
                                          </p:stCondLst>
                                        </p:cTn>
                                        <p:tgtEl>
                                          <p:spTgt spid="7171">
                                            <p:txEl>
                                              <p:pRg st="6" end="6"/>
                                            </p:txEl>
                                          </p:spTgt>
                                        </p:tgtEl>
                                        <p:attrNameLst>
                                          <p:attrName>style.visibility</p:attrName>
                                        </p:attrNameLst>
                                      </p:cBhvr>
                                      <p:to>
                                        <p:strVal val="visible"/>
                                      </p:to>
                                    </p:set>
                                    <p:anim calcmode="lin" valueType="num">
                                      <p:cBhvr>
                                        <p:cTn id="49" dur="1000" fill="hold"/>
                                        <p:tgtEl>
                                          <p:spTgt spid="7171">
                                            <p:txEl>
                                              <p:pRg st="6" end="6"/>
                                            </p:txEl>
                                          </p:spTgt>
                                        </p:tgtEl>
                                        <p:attrNameLst>
                                          <p:attrName>ppt_w</p:attrName>
                                        </p:attrNameLst>
                                      </p:cBhvr>
                                      <p:tavLst>
                                        <p:tav tm="0">
                                          <p:val>
                                            <p:strVal val="#ppt_w+.3"/>
                                          </p:val>
                                        </p:tav>
                                        <p:tav tm="100000">
                                          <p:val>
                                            <p:strVal val="#ppt_w"/>
                                          </p:val>
                                        </p:tav>
                                      </p:tavLst>
                                    </p:anim>
                                    <p:anim calcmode="lin" valueType="num">
                                      <p:cBhvr>
                                        <p:cTn id="50" dur="1000" fill="hold"/>
                                        <p:tgtEl>
                                          <p:spTgt spid="7171">
                                            <p:txEl>
                                              <p:pRg st="6" end="6"/>
                                            </p:txEl>
                                          </p:spTgt>
                                        </p:tgtEl>
                                        <p:attrNameLst>
                                          <p:attrName>ppt_h</p:attrName>
                                        </p:attrNameLst>
                                      </p:cBhvr>
                                      <p:tavLst>
                                        <p:tav tm="0">
                                          <p:val>
                                            <p:strVal val="#ppt_h"/>
                                          </p:val>
                                        </p:tav>
                                        <p:tav tm="100000">
                                          <p:val>
                                            <p:strVal val="#ppt_h"/>
                                          </p:val>
                                        </p:tav>
                                      </p:tavLst>
                                    </p:anim>
                                    <p:animEffect transition="in" filter="fade">
                                      <p:cBhvr>
                                        <p:cTn id="51" dur="1000"/>
                                        <p:tgtEl>
                                          <p:spTgt spid="7171">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171" grpId="0" uiExpand="1" build="p"/>
    </p:bldLst>
  </p:timing>
</p:sld>
</file>

<file path=ppt/slides/slide94.xml><?xml version="1.0" encoding="utf-8"?>
<p:sld xmlns:a="http://schemas.openxmlformats.org/drawingml/2006/main" xmlns:r="http://schemas.openxmlformats.org/officeDocument/2006/relationships" xmlns:p="http://schemas.openxmlformats.org/presentationml/2006/main">
  <p:cSld>
    <p:bg>
      <p:bgPr>
        <a:blipFill dpi="0" rotWithShape="0">
          <a:blip r:embed="rId2">
            <a:alphaModFix amt="31000"/>
            <a:lum/>
          </a:blip>
          <a:srcRect/>
          <a:stretch>
            <a:fillRect t="-2000" b="-2000"/>
          </a:stretch>
        </a:blipFill>
        <a:effectLst/>
      </p:bgPr>
    </p:bg>
    <p:spTree>
      <p:nvGrpSpPr>
        <p:cNvPr id="1" name=""/>
        <p:cNvGrpSpPr/>
        <p:nvPr/>
      </p:nvGrpSpPr>
      <p:grpSpPr>
        <a:xfrm>
          <a:off x="0" y="0"/>
          <a:ext cx="0" cy="0"/>
          <a:chOff x="0" y="0"/>
          <a:chExt cx="0" cy="0"/>
        </a:xfrm>
      </p:grpSpPr>
      <p:sp>
        <p:nvSpPr>
          <p:cNvPr id="2" name="Content Placeholder 1"/>
          <p:cNvSpPr>
            <a:spLocks noGrp="1"/>
          </p:cNvSpPr>
          <p:nvPr>
            <p:ph/>
          </p:nvPr>
        </p:nvSpPr>
        <p:spPr>
          <a:xfrm>
            <a:off x="0" y="685800"/>
            <a:ext cx="8991600" cy="5562600"/>
          </a:xfrm>
        </p:spPr>
        <p:txBody>
          <a:bodyPr/>
          <a:lstStyle/>
          <a:p>
            <a:r>
              <a:rPr lang="en-US" sz="2400" dirty="0">
                <a:solidFill>
                  <a:srgbClr val="3B3B3B"/>
                </a:solidFill>
                <a:effectLst>
                  <a:outerShdw blurRad="38100" dist="38100" dir="2700000" algn="tl">
                    <a:srgbClr val="000000">
                      <a:alpha val="43137"/>
                    </a:srgbClr>
                  </a:outerShdw>
                </a:effectLst>
                <a:latin typeface="Verdana"/>
              </a:rPr>
              <a:t>Germany, Austria and Italy are standing together in the middle of a pub when Serbia bumps into Austria and spills Austria’s pint.</a:t>
            </a:r>
          </a:p>
          <a:p>
            <a:r>
              <a:rPr lang="en-US" sz="2400" dirty="0">
                <a:solidFill>
                  <a:srgbClr val="3B3B3B"/>
                </a:solidFill>
                <a:effectLst>
                  <a:outerShdw blurRad="38100" dist="38100" dir="2700000" algn="tl">
                    <a:srgbClr val="000000">
                      <a:alpha val="43137"/>
                    </a:srgbClr>
                  </a:outerShdw>
                </a:effectLst>
                <a:latin typeface="Verdana"/>
              </a:rPr>
              <a:t>Austria demands Serbia buy it a whole new suit because of the new beer stains on its trouser leg.</a:t>
            </a:r>
          </a:p>
          <a:p>
            <a:r>
              <a:rPr lang="en-US" sz="2400" dirty="0">
                <a:solidFill>
                  <a:srgbClr val="3B3B3B"/>
                </a:solidFill>
                <a:effectLst>
                  <a:outerShdw blurRad="38100" dist="38100" dir="2700000" algn="tl">
                    <a:srgbClr val="000000">
                      <a:alpha val="43137"/>
                    </a:srgbClr>
                  </a:outerShdw>
                </a:effectLst>
                <a:latin typeface="Verdana"/>
              </a:rPr>
              <a:t>Germany expresses its support for Austria’s point of view.</a:t>
            </a:r>
          </a:p>
          <a:p>
            <a:r>
              <a:rPr lang="en-US" sz="2400" dirty="0">
                <a:solidFill>
                  <a:srgbClr val="3B3B3B"/>
                </a:solidFill>
                <a:effectLst>
                  <a:outerShdw blurRad="38100" dist="38100" dir="2700000" algn="tl">
                    <a:srgbClr val="000000">
                      <a:alpha val="43137"/>
                    </a:srgbClr>
                  </a:outerShdw>
                </a:effectLst>
                <a:latin typeface="Verdana"/>
              </a:rPr>
              <a:t>Britain recommends that everyone calm down a bit.</a:t>
            </a:r>
          </a:p>
          <a:p>
            <a:r>
              <a:rPr lang="en-US" sz="2400" dirty="0">
                <a:solidFill>
                  <a:srgbClr val="3B3B3B"/>
                </a:solidFill>
                <a:effectLst>
                  <a:outerShdw blurRad="38100" dist="38100" dir="2700000" algn="tl">
                    <a:srgbClr val="000000">
                      <a:alpha val="43137"/>
                    </a:srgbClr>
                  </a:outerShdw>
                </a:effectLst>
                <a:latin typeface="Verdana"/>
              </a:rPr>
              <a:t>Serbia points out that it can’t afford a whole suit, but offers to pay for the cleaning of Austria’s trousers.</a:t>
            </a:r>
          </a:p>
          <a:p>
            <a:r>
              <a:rPr lang="en-US" sz="2400" dirty="0">
                <a:solidFill>
                  <a:srgbClr val="3B3B3B"/>
                </a:solidFill>
                <a:effectLst>
                  <a:outerShdw blurRad="38100" dist="38100" dir="2700000" algn="tl">
                    <a:srgbClr val="000000">
                      <a:alpha val="43137"/>
                    </a:srgbClr>
                  </a:outerShdw>
                </a:effectLst>
                <a:latin typeface="Verdana"/>
              </a:rPr>
              <a:t>Russia and Serbia look at Austria.</a:t>
            </a:r>
          </a:p>
          <a:p>
            <a:r>
              <a:rPr lang="en-US" sz="2400" dirty="0">
                <a:solidFill>
                  <a:srgbClr val="3B3B3B"/>
                </a:solidFill>
                <a:effectLst>
                  <a:outerShdw blurRad="38100" dist="38100" dir="2700000" algn="tl">
                    <a:srgbClr val="000000">
                      <a:alpha val="43137"/>
                    </a:srgbClr>
                  </a:outerShdw>
                </a:effectLst>
                <a:latin typeface="Verdana"/>
              </a:rPr>
              <a:t>Austria asks Serbia who it’s looking at.</a:t>
            </a:r>
          </a:p>
          <a:p>
            <a:r>
              <a:rPr lang="en-US" sz="2400" dirty="0">
                <a:solidFill>
                  <a:srgbClr val="3B3B3B"/>
                </a:solidFill>
                <a:effectLst>
                  <a:outerShdw blurRad="38100" dist="38100" dir="2700000" algn="tl">
                    <a:srgbClr val="000000">
                      <a:alpha val="43137"/>
                    </a:srgbClr>
                  </a:outerShdw>
                </a:effectLst>
                <a:latin typeface="Verdana"/>
              </a:rPr>
              <a:t>Russia suggests that Austria should leave its little brother alone.</a:t>
            </a:r>
          </a:p>
          <a:p>
            <a:pPr marL="0" indent="0">
              <a:buNone/>
            </a:pPr>
            <a:endParaRPr lang="en-US" sz="2400" dirty="0">
              <a:effectLst>
                <a:outerShdw blurRad="38100" dist="38100" dir="2700000" algn="tl">
                  <a:srgbClr val="000000">
                    <a:alpha val="43137"/>
                  </a:srgbClr>
                </a:outerShdw>
              </a:effectLst>
            </a:endParaRPr>
          </a:p>
        </p:txBody>
      </p:sp>
      <p:sp>
        <p:nvSpPr>
          <p:cNvPr id="3" name="TextBox 2"/>
          <p:cNvSpPr txBox="1"/>
          <p:nvPr/>
        </p:nvSpPr>
        <p:spPr>
          <a:xfrm>
            <a:off x="0" y="76200"/>
            <a:ext cx="9144000" cy="707886"/>
          </a:xfrm>
          <a:prstGeom prst="rect">
            <a:avLst/>
          </a:prstGeom>
          <a:noFill/>
        </p:spPr>
        <p:txBody>
          <a:bodyPr wrap="square" rtlCol="0">
            <a:spAutoFit/>
          </a:bodyPr>
          <a:lstStyle/>
          <a:p>
            <a:pPr algn="ctr"/>
            <a:r>
              <a:rPr lang="en-US" sz="4000" b="1" dirty="0" smtClean="0">
                <a:solidFill>
                  <a:srgbClr val="FF0000"/>
                </a:solidFill>
                <a:effectLst>
                  <a:outerShdw blurRad="38100" dist="38100" dir="2700000" algn="tl">
                    <a:srgbClr val="000000">
                      <a:alpha val="43137"/>
                    </a:srgbClr>
                  </a:outerShdw>
                </a:effectLst>
                <a:latin typeface="Comic Sans MS" panose="030F0702030302020204" pitchFamily="66" charset="0"/>
              </a:rPr>
              <a:t>IF WW I WAS A BAR FIGHT…</a:t>
            </a:r>
            <a:endParaRPr lang="en-US" sz="4000" b="1" dirty="0">
              <a:solidFill>
                <a:srgbClr val="FF0000"/>
              </a:solidFill>
              <a:effectLst>
                <a:outerShdw blurRad="38100" dist="38100" dir="2700000" algn="tl">
                  <a:srgbClr val="000000">
                    <a:alpha val="43137"/>
                  </a:srgbClr>
                </a:outerShdw>
              </a:effectLst>
              <a:latin typeface="Comic Sans MS" panose="030F0702030302020204" pitchFamily="66" charset="0"/>
            </a:endParaRPr>
          </a:p>
        </p:txBody>
      </p:sp>
    </p:spTree>
    <p:extLst>
      <p:ext uri="{BB962C8B-B14F-4D97-AF65-F5344CB8AC3E}">
        <p14:creationId xmlns:p14="http://schemas.microsoft.com/office/powerpoint/2010/main" val="317917017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nodeType="clickEffect">
                                  <p:stCondLst>
                                    <p:cond delay="0"/>
                                  </p:stCondLst>
                                  <p:childTnLst>
                                    <p:set>
                                      <p:cBhvr>
                                        <p:cTn id="34" dur="1" fill="hold">
                                          <p:stCondLst>
                                            <p:cond delay="0"/>
                                          </p:stCondLst>
                                        </p:cTn>
                                        <p:tgtEl>
                                          <p:spTgt spid="2">
                                            <p:txEl>
                                              <p:pRg st="7" end="7"/>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bg>
      <p:bgPr>
        <a:blipFill dpi="0" rotWithShape="0">
          <a:blip r:embed="rId2">
            <a:alphaModFix amt="31000"/>
            <a:lum/>
          </a:blip>
          <a:srcRect/>
          <a:stretch>
            <a:fillRect t="-2000" b="-2000"/>
          </a:stretch>
        </a:blipFill>
        <a:effectLst/>
      </p:bgPr>
    </p:bg>
    <p:spTree>
      <p:nvGrpSpPr>
        <p:cNvPr id="1" name=""/>
        <p:cNvGrpSpPr/>
        <p:nvPr/>
      </p:nvGrpSpPr>
      <p:grpSpPr>
        <a:xfrm>
          <a:off x="0" y="0"/>
          <a:ext cx="0" cy="0"/>
          <a:chOff x="0" y="0"/>
          <a:chExt cx="0" cy="0"/>
        </a:xfrm>
      </p:grpSpPr>
      <p:sp>
        <p:nvSpPr>
          <p:cNvPr id="2" name="Content Placeholder 1"/>
          <p:cNvSpPr>
            <a:spLocks noGrp="1"/>
          </p:cNvSpPr>
          <p:nvPr>
            <p:ph/>
          </p:nvPr>
        </p:nvSpPr>
        <p:spPr>
          <a:xfrm>
            <a:off x="152400" y="228600"/>
            <a:ext cx="8839200" cy="5562600"/>
          </a:xfrm>
        </p:spPr>
        <p:txBody>
          <a:bodyPr/>
          <a:lstStyle/>
          <a:p>
            <a:r>
              <a:rPr lang="en-US" sz="2400" dirty="0">
                <a:solidFill>
                  <a:srgbClr val="3B3B3B"/>
                </a:solidFill>
                <a:effectLst>
                  <a:outerShdw blurRad="38100" dist="38100" dir="2700000" algn="tl">
                    <a:srgbClr val="000000">
                      <a:alpha val="43137"/>
                    </a:srgbClr>
                  </a:outerShdw>
                </a:effectLst>
                <a:latin typeface="Verdana"/>
              </a:rPr>
              <a:t>Austria inquires as to whose army will assist Russia in doing so.</a:t>
            </a:r>
          </a:p>
          <a:p>
            <a:r>
              <a:rPr lang="en-US" sz="2400" dirty="0">
                <a:solidFill>
                  <a:srgbClr val="3B3B3B"/>
                </a:solidFill>
                <a:effectLst>
                  <a:outerShdw blurRad="38100" dist="38100" dir="2700000" algn="tl">
                    <a:srgbClr val="000000">
                      <a:alpha val="43137"/>
                    </a:srgbClr>
                  </a:outerShdw>
                </a:effectLst>
                <a:latin typeface="Verdana"/>
              </a:rPr>
              <a:t>Germany appeals to Britain that France has been looking at it, and that its sufficiently out of order that Britain not intervene.</a:t>
            </a:r>
          </a:p>
          <a:p>
            <a:r>
              <a:rPr lang="en-US" sz="2400" dirty="0">
                <a:solidFill>
                  <a:srgbClr val="3B3B3B"/>
                </a:solidFill>
                <a:effectLst>
                  <a:outerShdw blurRad="38100" dist="38100" dir="2700000" algn="tl">
                    <a:srgbClr val="000000">
                      <a:alpha val="43137"/>
                    </a:srgbClr>
                  </a:outerShdw>
                </a:effectLst>
                <a:latin typeface="Verdana"/>
              </a:rPr>
              <a:t>Britain replies that France can look at who it wants to, that Britain is looking at Germany too, and what is Germany going to do about it?</a:t>
            </a:r>
          </a:p>
          <a:p>
            <a:r>
              <a:rPr lang="en-US" sz="2400" dirty="0">
                <a:solidFill>
                  <a:srgbClr val="3B3B3B"/>
                </a:solidFill>
                <a:effectLst>
                  <a:outerShdw blurRad="38100" dist="38100" dir="2700000" algn="tl">
                    <a:srgbClr val="000000">
                      <a:alpha val="43137"/>
                    </a:srgbClr>
                  </a:outerShdw>
                </a:effectLst>
                <a:latin typeface="Verdana"/>
              </a:rPr>
              <a:t>Germany tells Russia to stop looking at Austria, or Germany will render Russia incapable of such action anymore.</a:t>
            </a:r>
          </a:p>
          <a:p>
            <a:r>
              <a:rPr lang="en-US" sz="2400" dirty="0">
                <a:solidFill>
                  <a:srgbClr val="3B3B3B"/>
                </a:solidFill>
                <a:effectLst>
                  <a:outerShdw blurRad="38100" dist="38100" dir="2700000" algn="tl">
                    <a:srgbClr val="000000">
                      <a:alpha val="43137"/>
                    </a:srgbClr>
                  </a:outerShdw>
                </a:effectLst>
                <a:latin typeface="Verdana"/>
              </a:rPr>
              <a:t>Britain and France ask Germany whether it’s looking at Belgium.</a:t>
            </a:r>
          </a:p>
          <a:p>
            <a:r>
              <a:rPr lang="en-US" sz="2400" dirty="0">
                <a:solidFill>
                  <a:srgbClr val="3B3B3B"/>
                </a:solidFill>
                <a:effectLst>
                  <a:outerShdw blurRad="38100" dist="38100" dir="2700000" algn="tl">
                    <a:srgbClr val="000000">
                      <a:alpha val="43137"/>
                    </a:srgbClr>
                  </a:outerShdw>
                </a:effectLst>
                <a:latin typeface="Verdana"/>
              </a:rPr>
              <a:t>Turkey and Germany go off into a corner and whisper. When they come back, Turkey makes a show of not looking at anyone</a:t>
            </a:r>
            <a:r>
              <a:rPr lang="en-US" sz="2400" dirty="0" smtClean="0">
                <a:solidFill>
                  <a:srgbClr val="3B3B3B"/>
                </a:solidFill>
                <a:effectLst>
                  <a:outerShdw blurRad="38100" dist="38100" dir="2700000" algn="tl">
                    <a:srgbClr val="000000">
                      <a:alpha val="43137"/>
                    </a:srgbClr>
                  </a:outerShdw>
                </a:effectLst>
                <a:latin typeface="Verdana"/>
              </a:rPr>
              <a:t>.</a:t>
            </a:r>
            <a:endParaRPr lang="en-US" sz="2400" dirty="0">
              <a:solidFill>
                <a:srgbClr val="3B3B3B"/>
              </a:solidFill>
              <a:effectLst>
                <a:outerShdw blurRad="38100" dist="38100" dir="2700000" algn="tl">
                  <a:srgbClr val="000000">
                    <a:alpha val="43137"/>
                  </a:srgbClr>
                </a:outerShdw>
              </a:effectLst>
              <a:latin typeface="Verdana"/>
            </a:endParaRPr>
          </a:p>
        </p:txBody>
      </p:sp>
    </p:spTree>
    <p:extLst>
      <p:ext uri="{BB962C8B-B14F-4D97-AF65-F5344CB8AC3E}">
        <p14:creationId xmlns:p14="http://schemas.microsoft.com/office/powerpoint/2010/main" val="298807556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2">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bg>
      <p:bgPr>
        <a:blipFill dpi="0" rotWithShape="0">
          <a:blip r:embed="rId2">
            <a:alphaModFix amt="31000"/>
            <a:lum/>
          </a:blip>
          <a:srcRect/>
          <a:stretch>
            <a:fillRect t="-2000" b="-2000"/>
          </a:stretch>
        </a:blipFill>
        <a:effectLst/>
      </p:bgPr>
    </p:bg>
    <p:spTree>
      <p:nvGrpSpPr>
        <p:cNvPr id="1" name=""/>
        <p:cNvGrpSpPr/>
        <p:nvPr/>
      </p:nvGrpSpPr>
      <p:grpSpPr>
        <a:xfrm>
          <a:off x="0" y="0"/>
          <a:ext cx="0" cy="0"/>
          <a:chOff x="0" y="0"/>
          <a:chExt cx="0" cy="0"/>
        </a:xfrm>
      </p:grpSpPr>
      <p:sp>
        <p:nvSpPr>
          <p:cNvPr id="2" name="Content Placeholder 1"/>
          <p:cNvSpPr>
            <a:spLocks noGrp="1"/>
          </p:cNvSpPr>
          <p:nvPr>
            <p:ph/>
          </p:nvPr>
        </p:nvSpPr>
        <p:spPr>
          <a:xfrm>
            <a:off x="0" y="228600"/>
            <a:ext cx="8991600" cy="6324600"/>
          </a:xfrm>
        </p:spPr>
        <p:txBody>
          <a:bodyPr/>
          <a:lstStyle/>
          <a:p>
            <a:pPr lvl="0">
              <a:buClr>
                <a:srgbClr val="996600"/>
              </a:buClr>
            </a:pPr>
            <a:r>
              <a:rPr lang="en-US" sz="2400" dirty="0">
                <a:solidFill>
                  <a:srgbClr val="3B3B3B"/>
                </a:solidFill>
                <a:effectLst>
                  <a:outerShdw blurRad="38100" dist="38100" dir="2700000" algn="tl">
                    <a:srgbClr val="000000">
                      <a:alpha val="43137"/>
                    </a:srgbClr>
                  </a:outerShdw>
                </a:effectLst>
                <a:latin typeface="Verdana"/>
              </a:rPr>
              <a:t>Germany rolls up its sleeves, looks at France, and punches Belgium.</a:t>
            </a:r>
          </a:p>
          <a:p>
            <a:pPr lvl="0">
              <a:buClr>
                <a:srgbClr val="996600"/>
              </a:buClr>
            </a:pPr>
            <a:r>
              <a:rPr lang="en-US" sz="2400" dirty="0">
                <a:solidFill>
                  <a:srgbClr val="3B3B3B"/>
                </a:solidFill>
                <a:effectLst>
                  <a:outerShdw blurRad="38100" dist="38100" dir="2700000" algn="tl">
                    <a:srgbClr val="000000">
                      <a:alpha val="43137"/>
                    </a:srgbClr>
                  </a:outerShdw>
                </a:effectLst>
                <a:latin typeface="Verdana"/>
              </a:rPr>
              <a:t>France and Britain punch Germany. Austria punches Russia. Germany punches Britain and France with one hand and Russia with the other.</a:t>
            </a:r>
          </a:p>
          <a:p>
            <a:pPr lvl="0">
              <a:buClr>
                <a:srgbClr val="996600"/>
              </a:buClr>
            </a:pPr>
            <a:r>
              <a:rPr lang="en-US" sz="2400" dirty="0">
                <a:solidFill>
                  <a:srgbClr val="3B3B3B"/>
                </a:solidFill>
                <a:effectLst>
                  <a:outerShdw blurRad="38100" dist="38100" dir="2700000" algn="tl">
                    <a:srgbClr val="000000">
                      <a:alpha val="43137"/>
                    </a:srgbClr>
                  </a:outerShdw>
                </a:effectLst>
                <a:latin typeface="Verdana"/>
              </a:rPr>
              <a:t>Russia throws a punch at Germany, but misses and nearly falls over. Japan calls over from the other side of the room that it’s on Britain’s side, but stays there. Italy surprises everyone by punching Austria.</a:t>
            </a:r>
          </a:p>
          <a:p>
            <a:pPr lvl="0">
              <a:buClr>
                <a:srgbClr val="996600"/>
              </a:buClr>
            </a:pPr>
            <a:r>
              <a:rPr lang="en-US" sz="2400" dirty="0">
                <a:solidFill>
                  <a:srgbClr val="3B3B3B"/>
                </a:solidFill>
                <a:effectLst>
                  <a:outerShdw blurRad="38100" dist="38100" dir="2700000" algn="tl">
                    <a:srgbClr val="000000">
                      <a:alpha val="43137"/>
                    </a:srgbClr>
                  </a:outerShdw>
                </a:effectLst>
                <a:latin typeface="Verdana"/>
              </a:rPr>
              <a:t>Australia punches Turkey, and gets punched back. There are no hard feelings because Britain made Australia do it.</a:t>
            </a:r>
          </a:p>
          <a:p>
            <a:pPr lvl="0">
              <a:buClr>
                <a:srgbClr val="996600"/>
              </a:buClr>
            </a:pPr>
            <a:r>
              <a:rPr lang="en-US" sz="2400" dirty="0">
                <a:solidFill>
                  <a:srgbClr val="3B3B3B"/>
                </a:solidFill>
                <a:effectLst>
                  <a:outerShdw blurRad="38100" dist="38100" dir="2700000" algn="tl">
                    <a:srgbClr val="000000">
                      <a:alpha val="43137"/>
                    </a:srgbClr>
                  </a:outerShdw>
                </a:effectLst>
                <a:latin typeface="Verdana"/>
              </a:rPr>
              <a:t>France gets thrown through a plate glass window, but gets back up and carries on fighting. Russia gets thrown through another one, gets knocked out, suffers brain damage, and wakes up with a complete personality change.</a:t>
            </a:r>
          </a:p>
          <a:p>
            <a:pPr lvl="0">
              <a:buClr>
                <a:srgbClr val="996600"/>
              </a:buClr>
            </a:pPr>
            <a:endParaRPr lang="en-US" sz="2400" dirty="0">
              <a:solidFill>
                <a:srgbClr val="000000"/>
              </a:solidFill>
            </a:endParaRPr>
          </a:p>
          <a:p>
            <a:endParaRPr lang="en-US" dirty="0"/>
          </a:p>
        </p:txBody>
      </p:sp>
    </p:spTree>
    <p:extLst>
      <p:ext uri="{BB962C8B-B14F-4D97-AF65-F5344CB8AC3E}">
        <p14:creationId xmlns:p14="http://schemas.microsoft.com/office/powerpoint/2010/main" val="36751567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7.xml><?xml version="1.0" encoding="utf-8"?>
<p:sld xmlns:a="http://schemas.openxmlformats.org/drawingml/2006/main" xmlns:r="http://schemas.openxmlformats.org/officeDocument/2006/relationships" xmlns:p="http://schemas.openxmlformats.org/presentationml/2006/main">
  <p:cSld>
    <p:bg>
      <p:bgPr>
        <a:blipFill dpi="0" rotWithShape="0">
          <a:blip r:embed="rId2">
            <a:alphaModFix amt="31000"/>
            <a:lum/>
          </a:blip>
          <a:srcRect/>
          <a:stretch>
            <a:fillRect t="-2000" b="-2000"/>
          </a:stretch>
        </a:blipFill>
        <a:effectLst/>
      </p:bgPr>
    </p:bg>
    <p:spTree>
      <p:nvGrpSpPr>
        <p:cNvPr id="1" name=""/>
        <p:cNvGrpSpPr/>
        <p:nvPr/>
      </p:nvGrpSpPr>
      <p:grpSpPr>
        <a:xfrm>
          <a:off x="0" y="0"/>
          <a:ext cx="0" cy="0"/>
          <a:chOff x="0" y="0"/>
          <a:chExt cx="0" cy="0"/>
        </a:xfrm>
      </p:grpSpPr>
      <p:sp>
        <p:nvSpPr>
          <p:cNvPr id="2" name="Content Placeholder 1"/>
          <p:cNvSpPr>
            <a:spLocks noGrp="1"/>
          </p:cNvSpPr>
          <p:nvPr>
            <p:ph/>
          </p:nvPr>
        </p:nvSpPr>
        <p:spPr>
          <a:xfrm>
            <a:off x="152400" y="533400"/>
            <a:ext cx="8839200" cy="5562600"/>
          </a:xfrm>
        </p:spPr>
        <p:txBody>
          <a:bodyPr/>
          <a:lstStyle/>
          <a:p>
            <a:pPr lvl="0">
              <a:buClr>
                <a:srgbClr val="996600"/>
              </a:buClr>
            </a:pPr>
            <a:r>
              <a:rPr lang="en-US" sz="2400" dirty="0">
                <a:solidFill>
                  <a:srgbClr val="3B3B3B"/>
                </a:solidFill>
                <a:effectLst>
                  <a:outerShdw blurRad="38100" dist="38100" dir="2700000" algn="tl">
                    <a:srgbClr val="000000">
                      <a:alpha val="43137"/>
                    </a:srgbClr>
                  </a:outerShdw>
                </a:effectLst>
                <a:latin typeface="Verdana"/>
              </a:rPr>
              <a:t>Italy throws a punch at Austria and misses, but Austria falls over anyway. Italy raises both fists in the air and runs round the room chanting.</a:t>
            </a:r>
          </a:p>
          <a:p>
            <a:pPr lvl="0">
              <a:buClr>
                <a:srgbClr val="996600"/>
              </a:buClr>
            </a:pPr>
            <a:r>
              <a:rPr lang="en-US" sz="2400" dirty="0">
                <a:solidFill>
                  <a:srgbClr val="3B3B3B"/>
                </a:solidFill>
                <a:effectLst>
                  <a:outerShdw blurRad="38100" dist="38100" dir="2700000" algn="tl">
                    <a:srgbClr val="000000">
                      <a:alpha val="43137"/>
                    </a:srgbClr>
                  </a:outerShdw>
                </a:effectLst>
                <a:latin typeface="Verdana"/>
              </a:rPr>
              <a:t>America waits till Germany is about to fall over from sustained punching from Britain and France, then walks over and smashes it with a barstool, then pretends it won the fight all by itself.</a:t>
            </a:r>
          </a:p>
          <a:p>
            <a:pPr lvl="0">
              <a:buClr>
                <a:srgbClr val="996600"/>
              </a:buClr>
            </a:pPr>
            <a:r>
              <a:rPr lang="en-US" sz="2400" dirty="0">
                <a:solidFill>
                  <a:srgbClr val="3B3B3B"/>
                </a:solidFill>
                <a:effectLst>
                  <a:outerShdw blurRad="38100" dist="38100" dir="2700000" algn="tl">
                    <a:srgbClr val="000000">
                      <a:alpha val="43137"/>
                    </a:srgbClr>
                  </a:outerShdw>
                </a:effectLst>
                <a:latin typeface="Verdana"/>
              </a:rPr>
              <a:t>By now all the chairs are broken and the big mirror over the bar is shattered. Britain, France and America agree that Germany threw the first punch, so the whole thing is Germany’s fault . While Germany is still unconscious, they go through its pockets, steal its wallet, and buy drinks for all their friends</a:t>
            </a:r>
            <a:r>
              <a:rPr lang="en-US" sz="2400" dirty="0" smtClean="0">
                <a:solidFill>
                  <a:srgbClr val="3B3B3B"/>
                </a:solidFill>
                <a:effectLst>
                  <a:outerShdw blurRad="38100" dist="38100" dir="2700000" algn="tl">
                    <a:srgbClr val="000000">
                      <a:alpha val="43137"/>
                    </a:srgbClr>
                  </a:outerShdw>
                </a:effectLst>
                <a:latin typeface="Verdana"/>
              </a:rPr>
              <a:t>.</a:t>
            </a:r>
          </a:p>
          <a:p>
            <a:pPr lvl="0">
              <a:buClr>
                <a:srgbClr val="996600"/>
              </a:buClr>
            </a:pPr>
            <a:endParaRPr lang="en-US" sz="2400" dirty="0">
              <a:solidFill>
                <a:srgbClr val="3B3B3B"/>
              </a:solidFill>
              <a:effectLst>
                <a:outerShdw blurRad="38100" dist="38100" dir="2700000" algn="tl">
                  <a:srgbClr val="000000">
                    <a:alpha val="43137"/>
                  </a:srgbClr>
                </a:outerShdw>
              </a:effectLst>
              <a:latin typeface="Verdana"/>
            </a:endParaRPr>
          </a:p>
          <a:p>
            <a:pPr lvl="0">
              <a:buClr>
                <a:srgbClr val="996600"/>
              </a:buClr>
            </a:pPr>
            <a:r>
              <a:rPr lang="en-US" sz="2400" dirty="0" smtClean="0">
                <a:solidFill>
                  <a:srgbClr val="3B3B3B"/>
                </a:solidFill>
                <a:effectLst>
                  <a:outerShdw blurRad="38100" dist="38100" dir="2700000" algn="tl">
                    <a:srgbClr val="000000">
                      <a:alpha val="43137"/>
                    </a:srgbClr>
                  </a:outerShdw>
                </a:effectLst>
                <a:latin typeface="Verdana"/>
              </a:rPr>
              <a:t>Be sure you understand </a:t>
            </a:r>
            <a:r>
              <a:rPr lang="en-US" sz="2400" smtClean="0">
                <a:solidFill>
                  <a:srgbClr val="3B3B3B"/>
                </a:solidFill>
                <a:effectLst>
                  <a:outerShdw blurRad="38100" dist="38100" dir="2700000" algn="tl">
                    <a:srgbClr val="000000">
                      <a:alpha val="43137"/>
                    </a:srgbClr>
                  </a:outerShdw>
                </a:effectLst>
                <a:latin typeface="Verdana"/>
              </a:rPr>
              <a:t>the analogy!</a:t>
            </a:r>
            <a:endParaRPr lang="en-US" sz="2400" dirty="0">
              <a:solidFill>
                <a:srgbClr val="3B3B3B"/>
              </a:solidFill>
              <a:effectLst>
                <a:outerShdw blurRad="38100" dist="38100" dir="2700000" algn="tl">
                  <a:srgbClr val="000000">
                    <a:alpha val="43137"/>
                  </a:srgbClr>
                </a:outerShdw>
              </a:effectLst>
              <a:latin typeface="Verdana"/>
            </a:endParaRPr>
          </a:p>
          <a:p>
            <a:endParaRPr lang="en-US" dirty="0"/>
          </a:p>
        </p:txBody>
      </p:sp>
    </p:spTree>
    <p:extLst>
      <p:ext uri="{BB962C8B-B14F-4D97-AF65-F5344CB8AC3E}">
        <p14:creationId xmlns:p14="http://schemas.microsoft.com/office/powerpoint/2010/main" val="255151748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nodeType="clickEffect">
                                  <p:stCondLst>
                                    <p:cond delay="0"/>
                                  </p:stCondLst>
                                  <p:childTnLst>
                                    <p:set>
                                      <p:cBhvr>
                                        <p:cTn id="10" dur="1" fill="hold">
                                          <p:stCondLst>
                                            <p:cond delay="0"/>
                                          </p:stCondLst>
                                        </p:cTn>
                                        <p:tgtEl>
                                          <p:spTgt spid="2">
                                            <p:txEl>
                                              <p:pRg st="1" end="1"/>
                                            </p:txEl>
                                          </p:spTgt>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nodeType="clickEffect">
                                  <p:stCondLst>
                                    <p:cond delay="0"/>
                                  </p:stCondLst>
                                  <p:childTnLst>
                                    <p:set>
                                      <p:cBhvr>
                                        <p:cTn id="14" dur="1" fill="hold">
                                          <p:stCondLst>
                                            <p:cond delay="0"/>
                                          </p:stCondLst>
                                        </p:cTn>
                                        <p:tgtEl>
                                          <p:spTgt spid="2">
                                            <p:txEl>
                                              <p:pRg st="2" end="2"/>
                                            </p:txEl>
                                          </p:spTgt>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Narrow" pitchFamily="34"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Narrow" pitchFamily="34"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2_Strategic">
  <a:themeElements>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fontScheme name="Strategic">
      <a:majorFont>
        <a:latin typeface="Times New Roman"/>
        <a:ea typeface=""/>
        <a:cs typeface=""/>
      </a:majorFont>
      <a:minorFont>
        <a:latin typeface="Times New Roman"/>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Narrow" pitchFamily="34" charset="0"/>
          </a:defRPr>
        </a:defPPr>
      </a:lstStyle>
    </a:spDef>
    <a:lnDef>
      <a:spPr bwMode="auto">
        <a:xfrm>
          <a:off x="0" y="0"/>
          <a:ext cx="1" cy="1"/>
        </a:xfrm>
        <a:custGeom>
          <a:avLst/>
          <a:gdLst/>
          <a:ahLst/>
          <a:cxnLst/>
          <a:rect l="0" t="0" r="0" b="0"/>
          <a:pathLst/>
        </a:custGeom>
        <a:solidFill>
          <a:schemeClr val="accent1"/>
        </a:solidFill>
        <a:ln w="12700" cap="sq" cmpd="sng" algn="ctr">
          <a:solidFill>
            <a:schemeClr val="tx1"/>
          </a:solidFill>
          <a:prstDash val="solid"/>
          <a:round/>
          <a:headEnd type="none" w="sm" len="sm"/>
          <a:tailEnd type="none" w="sm" len="sm"/>
        </a:ln>
        <a:effectLst/>
      </a:spPr>
      <a:bodyPr vert="horz" wrap="non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400" b="0" i="0" u="none" strike="noStrike" cap="none" normalizeH="0" baseline="0" smtClean="0">
            <a:ln>
              <a:noFill/>
            </a:ln>
            <a:solidFill>
              <a:schemeClr val="tx1"/>
            </a:solidFill>
            <a:effectLst/>
            <a:latin typeface="Arial Narrow" pitchFamily="34" charset="0"/>
          </a:defRPr>
        </a:defPPr>
      </a:lstStyle>
    </a:lnDef>
  </a:objectDefaults>
  <a:extraClrSchemeLst>
    <a:extraClrScheme>
      <a:clrScheme name="Strategic 1">
        <a:dk1>
          <a:srgbClr val="000000"/>
        </a:dk1>
        <a:lt1>
          <a:srgbClr val="EAEAEA"/>
        </a:lt1>
        <a:dk2>
          <a:srgbClr val="819E81"/>
        </a:dk2>
        <a:lt2>
          <a:srgbClr val="FFCC66"/>
        </a:lt2>
        <a:accent1>
          <a:srgbClr val="727DE0"/>
        </a:accent1>
        <a:accent2>
          <a:srgbClr val="D54F41"/>
        </a:accent2>
        <a:accent3>
          <a:srgbClr val="C1CCC1"/>
        </a:accent3>
        <a:accent4>
          <a:srgbClr val="C8C8C8"/>
        </a:accent4>
        <a:accent5>
          <a:srgbClr val="BCBFED"/>
        </a:accent5>
        <a:accent6>
          <a:srgbClr val="C1473A"/>
        </a:accent6>
        <a:hlink>
          <a:srgbClr val="003300"/>
        </a:hlink>
        <a:folHlink>
          <a:srgbClr val="663300"/>
        </a:folHlink>
      </a:clrScheme>
      <a:clrMap bg1="dk2" tx1="lt1" bg2="dk1" tx2="lt2" accent1="accent1" accent2="accent2" accent3="accent3" accent4="accent4" accent5="accent5" accent6="accent6" hlink="hlink" folHlink="folHlink"/>
    </a:extraClrScheme>
    <a:extraClrScheme>
      <a:clrScheme name="Strategic 2">
        <a:dk1>
          <a:srgbClr val="000000"/>
        </a:dk1>
        <a:lt1>
          <a:srgbClr val="E9E2B6"/>
        </a:lt1>
        <a:dk2>
          <a:srgbClr val="996600"/>
        </a:dk2>
        <a:lt2>
          <a:srgbClr val="786950"/>
        </a:lt2>
        <a:accent1>
          <a:srgbClr val="727DE0"/>
        </a:accent1>
        <a:accent2>
          <a:srgbClr val="D54F41"/>
        </a:accent2>
        <a:accent3>
          <a:srgbClr val="F2EED7"/>
        </a:accent3>
        <a:accent4>
          <a:srgbClr val="000000"/>
        </a:accent4>
        <a:accent5>
          <a:srgbClr val="BCBFED"/>
        </a:accent5>
        <a:accent6>
          <a:srgbClr val="C1473A"/>
        </a:accent6>
        <a:hlink>
          <a:srgbClr val="003300"/>
        </a:hlink>
        <a:folHlink>
          <a:srgbClr val="339933"/>
        </a:folHlink>
      </a:clrScheme>
      <a:clrMap bg1="lt1" tx1="dk1" bg2="lt2" tx2="dk2" accent1="accent1" accent2="accent2" accent3="accent3" accent4="accent4" accent5="accent5" accent6="accent6" hlink="hlink" folHlink="folHlink"/>
    </a:extraClrScheme>
    <a:extraClrScheme>
      <a:clrScheme name="Strategic 3">
        <a:dk1>
          <a:srgbClr val="000000"/>
        </a:dk1>
        <a:lt1>
          <a:srgbClr val="FFFFFF"/>
        </a:lt1>
        <a:dk2>
          <a:srgbClr val="000000"/>
        </a:dk2>
        <a:lt2>
          <a:srgbClr val="5F5F5F"/>
        </a:lt2>
        <a:accent1>
          <a:srgbClr val="CBCBCB"/>
        </a:accent1>
        <a:accent2>
          <a:srgbClr val="808080"/>
        </a:accent2>
        <a:accent3>
          <a:srgbClr val="FFFFFF"/>
        </a:accent3>
        <a:accent4>
          <a:srgbClr val="000000"/>
        </a:accent4>
        <a:accent5>
          <a:srgbClr val="E2E2E2"/>
        </a:accent5>
        <a:accent6>
          <a:srgbClr val="737373"/>
        </a:accent6>
        <a:hlink>
          <a:srgbClr val="5F5F5F"/>
        </a:hlink>
        <a:folHlink>
          <a:srgbClr val="969696"/>
        </a:folHlink>
      </a:clrScheme>
      <a:clrMap bg1="lt1" tx1="dk1" bg2="lt2" tx2="dk2" accent1="accent1" accent2="accent2" accent3="accent3" accent4="accent4" accent5="accent5" accent6="accent6" hlink="hlink" folHlink="folHlink"/>
    </a:extraClrScheme>
    <a:extraClrScheme>
      <a:clrScheme name="Strategic 4">
        <a:dk1>
          <a:srgbClr val="000000"/>
        </a:dk1>
        <a:lt1>
          <a:srgbClr val="EAEAEA"/>
        </a:lt1>
        <a:dk2>
          <a:srgbClr val="BC6262"/>
        </a:dk2>
        <a:lt2>
          <a:srgbClr val="FFCC66"/>
        </a:lt2>
        <a:accent1>
          <a:srgbClr val="727DE0"/>
        </a:accent1>
        <a:accent2>
          <a:srgbClr val="D54F41"/>
        </a:accent2>
        <a:accent3>
          <a:srgbClr val="DAB7B7"/>
        </a:accent3>
        <a:accent4>
          <a:srgbClr val="C8C8C8"/>
        </a:accent4>
        <a:accent5>
          <a:srgbClr val="BCBFED"/>
        </a:accent5>
        <a:accent6>
          <a:srgbClr val="C1473A"/>
        </a:accent6>
        <a:hlink>
          <a:srgbClr val="000066"/>
        </a:hlink>
        <a:folHlink>
          <a:srgbClr val="FFFF99"/>
        </a:folHlink>
      </a:clrScheme>
      <a:clrMap bg1="dk2" tx1="lt1" bg2="dk1" tx2="lt2" accent1="accent1" accent2="accent2" accent3="accent3" accent4="accent4" accent5="accent5" accent6="accent6" hlink="hlink" folHlink="folHlink"/>
    </a:extraClrScheme>
    <a:extraClrScheme>
      <a:clrScheme name="Strategic 5">
        <a:dk1>
          <a:srgbClr val="000000"/>
        </a:dk1>
        <a:lt1>
          <a:srgbClr val="EAEAEA"/>
        </a:lt1>
        <a:dk2>
          <a:srgbClr val="5C74A4"/>
        </a:dk2>
        <a:lt2>
          <a:srgbClr val="FFCC99"/>
        </a:lt2>
        <a:accent1>
          <a:srgbClr val="727DE0"/>
        </a:accent1>
        <a:accent2>
          <a:srgbClr val="D54F41"/>
        </a:accent2>
        <a:accent3>
          <a:srgbClr val="B5BCCF"/>
        </a:accent3>
        <a:accent4>
          <a:srgbClr val="C8C8C8"/>
        </a:accent4>
        <a:accent5>
          <a:srgbClr val="BCBFED"/>
        </a:accent5>
        <a:accent6>
          <a:srgbClr val="C1473A"/>
        </a:accent6>
        <a:hlink>
          <a:srgbClr val="FFFFCC"/>
        </a:hlink>
        <a:folHlink>
          <a:srgbClr val="CC9900"/>
        </a:folHlink>
      </a:clrScheme>
      <a:clrMap bg1="dk2" tx1="lt1" bg2="dk1" tx2="lt2" accent1="accent1" accent2="accent2" accent3="accent3" accent4="accent4" accent5="accent5" accent6="accent6" hlink="hlink" folHlink="folHlink"/>
    </a:extraClrScheme>
    <a:extraClrScheme>
      <a:clrScheme name="Strategic 6">
        <a:dk1>
          <a:srgbClr val="000000"/>
        </a:dk1>
        <a:lt1>
          <a:srgbClr val="EAEAEA"/>
        </a:lt1>
        <a:dk2>
          <a:srgbClr val="996600"/>
        </a:dk2>
        <a:lt2>
          <a:srgbClr val="FFCC99"/>
        </a:lt2>
        <a:accent1>
          <a:srgbClr val="727DE0"/>
        </a:accent1>
        <a:accent2>
          <a:srgbClr val="D54F41"/>
        </a:accent2>
        <a:accent3>
          <a:srgbClr val="CAB8AA"/>
        </a:accent3>
        <a:accent4>
          <a:srgbClr val="C8C8C8"/>
        </a:accent4>
        <a:accent5>
          <a:srgbClr val="BCBFED"/>
        </a:accent5>
        <a:accent6>
          <a:srgbClr val="C1473A"/>
        </a:accent6>
        <a:hlink>
          <a:srgbClr val="99CCFF"/>
        </a:hlink>
        <a:folHlink>
          <a:srgbClr val="FFFF99"/>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C:\Program Files\MSOffice\Templates\Presentation Designs\Strategic.pot</Template>
  <TotalTime>5099</TotalTime>
  <Words>3486</Words>
  <Application>Microsoft Office PowerPoint</Application>
  <PresentationFormat>On-screen Show (4:3)</PresentationFormat>
  <Paragraphs>314</Paragraphs>
  <Slides>97</Slides>
  <Notes>13</Notes>
  <HiddenSlides>0</HiddenSlides>
  <MMClips>1</MMClips>
  <ScaleCrop>false</ScaleCrop>
  <HeadingPairs>
    <vt:vector size="8" baseType="variant">
      <vt:variant>
        <vt:lpstr>Fonts Used</vt:lpstr>
      </vt:variant>
      <vt:variant>
        <vt:i4>10</vt:i4>
      </vt:variant>
      <vt:variant>
        <vt:lpstr>Theme</vt:lpstr>
      </vt:variant>
      <vt:variant>
        <vt:i4>2</vt:i4>
      </vt:variant>
      <vt:variant>
        <vt:lpstr>Embedded OLE Servers</vt:lpstr>
      </vt:variant>
      <vt:variant>
        <vt:i4>1</vt:i4>
      </vt:variant>
      <vt:variant>
        <vt:lpstr>Slide Titles</vt:lpstr>
      </vt:variant>
      <vt:variant>
        <vt:i4>97</vt:i4>
      </vt:variant>
    </vt:vector>
  </HeadingPairs>
  <TitlesOfParts>
    <vt:vector size="110" baseType="lpstr">
      <vt:lpstr>Verdana</vt:lpstr>
      <vt:lpstr>Flame</vt:lpstr>
      <vt:lpstr>Wingdings</vt:lpstr>
      <vt:lpstr>Arial Narrow</vt:lpstr>
      <vt:lpstr>Comic Sans MS</vt:lpstr>
      <vt:lpstr>Calibri</vt:lpstr>
      <vt:lpstr>PressWriter Symbols</vt:lpstr>
      <vt:lpstr>Lobster</vt:lpstr>
      <vt:lpstr>Times New Roman</vt:lpstr>
      <vt:lpstr>Lombardic Narrow</vt:lpstr>
      <vt:lpstr>Strategic</vt:lpstr>
      <vt:lpstr>2_Strategic</vt:lpstr>
      <vt:lpstr>Chart</vt:lpstr>
      <vt:lpstr>1914-1918: The World at War</vt:lpstr>
      <vt:lpstr>PowerPoint Presentation</vt:lpstr>
      <vt:lpstr> Causes of the War</vt:lpstr>
      <vt:lpstr>PowerPoint Presentation</vt:lpstr>
      <vt:lpstr>Alliance system</vt:lpstr>
      <vt:lpstr>PowerPoint Presentation</vt:lpstr>
      <vt:lpstr>PowerPoint Presentation</vt:lpstr>
      <vt:lpstr>PowerPoint Presentation</vt:lpstr>
      <vt:lpstr> The “Spark”</vt:lpstr>
      <vt:lpstr>PowerPoint Presentation</vt:lpstr>
      <vt:lpstr>PowerPoint Presentation</vt:lpstr>
      <vt:lpstr>PowerPoint Presentation</vt:lpstr>
      <vt:lpstr>PowerPoint Presentation</vt:lpstr>
      <vt:lpstr>PowerPoint Presentation</vt:lpstr>
      <vt:lpstr>PowerPoint Presentation</vt:lpstr>
      <vt:lpstr>Collapse to War</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Women and the War Effort</vt:lpstr>
      <vt:lpstr>PowerPoint Presentation</vt:lpstr>
      <vt:lpstr>PowerPoint Presentation</vt:lpstr>
      <vt:lpstr>The Western Front:     A “War of       Attrition”</vt:lpstr>
      <vt:lpstr>PowerPoint Presentation</vt:lpstr>
      <vt:lpstr>PowerPoint Presentation</vt:lpstr>
      <vt:lpstr> The War of the Industrial  Revolution:   New Technology</vt:lpstr>
      <vt:lpstr>PowerPoint Presentation</vt:lpstr>
      <vt:lpstr>PowerPoint Presentation</vt:lpstr>
      <vt:lpstr>Life in the Trenches </vt:lpstr>
      <vt:lpstr>PowerPoint Presentation</vt:lpstr>
      <vt:lpstr>Tanks</vt:lpstr>
      <vt:lpstr>PowerPoint Presentation</vt:lpstr>
      <vt:lpstr>PowerPoint Presentation</vt:lpstr>
      <vt:lpstr>PowerPoint Presentation</vt:lpstr>
      <vt:lpstr>Dreadnought</vt:lpstr>
      <vt:lpstr>PowerPoint Presentation</vt:lpstr>
      <vt:lpstr>PowerPoint Presentation</vt:lpstr>
      <vt:lpstr>PowerPoint Presentation</vt:lpstr>
      <vt:lpstr>PowerPoint Presentation</vt:lpstr>
      <vt:lpstr>PowerPoint Presentation</vt:lpstr>
      <vt:lpstr>Poison Gas </vt:lpstr>
      <vt:lpstr>PowerPoint Presentation</vt:lpstr>
      <vt:lpstr>PowerPoint Presentation</vt:lpstr>
      <vt:lpstr>PowerPoint Presentation</vt:lpstr>
      <vt:lpstr>PowerPoint Presentation</vt:lpstr>
      <vt:lpstr>PowerPoint Presentation</vt:lpstr>
      <vt:lpstr>And The Band Played Waltzing Matilda</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America Joins the Allies</vt:lpstr>
      <vt:lpstr>PowerPoint Presentation</vt:lpstr>
      <vt:lpstr>PowerPoint Presentation</vt:lpstr>
      <vt:lpstr>PowerPoint Presentation</vt:lpstr>
      <vt:lpstr>PowerPoint Presentation</vt:lpstr>
      <vt:lpstr>America in World War 1</vt:lpstr>
      <vt:lpstr>Why didn’t America join the fight?</vt:lpstr>
      <vt:lpstr>The First Americans To Go To War</vt:lpstr>
      <vt:lpstr>            Lafayette Escadrille</vt:lpstr>
      <vt:lpstr>     Troop Numbers at the beginning of 1917</vt:lpstr>
      <vt:lpstr>    The Selective Service Act of 1917</vt:lpstr>
      <vt:lpstr>Joseph Einrem</vt:lpstr>
      <vt:lpstr>                                   Ft. Dodge</vt:lpstr>
      <vt:lpstr>                                Semur, France</vt:lpstr>
      <vt:lpstr>Trenches from the air</vt:lpstr>
      <vt:lpstr>                                      Artifacts</vt:lpstr>
      <vt:lpstr>PowerPoint Presentation</vt:lpstr>
      <vt:lpstr>PowerPoint Presentation</vt:lpstr>
      <vt:lpstr>War Ends?</vt:lpstr>
      <vt:lpstr>PowerPoint Presentation</vt:lpstr>
      <vt:lpstr>PowerPoint Presentation</vt:lpstr>
      <vt:lpstr>PowerPoint Presentation</vt:lpstr>
      <vt:lpstr>PowerPoint Presentation</vt:lpstr>
      <vt:lpstr>PowerPoint Presentation</vt:lpstr>
      <vt:lpstr>PowerPoint Presentation</vt:lpstr>
      <vt:lpstr>Peace?</vt:lpstr>
      <vt:lpstr>Results of WW I</vt:lpstr>
      <vt:lpstr>Treaty of Versailles</vt:lpstr>
      <vt:lpstr>PowerPoint Presentation</vt:lpstr>
      <vt:lpstr>League Of Nations</vt:lpstr>
      <vt:lpstr>Mandate system</vt:lpstr>
      <vt:lpstr>USA</vt:lpstr>
      <vt:lpstr>PowerPoint Presentation</vt:lpstr>
      <vt:lpstr>PowerPoint Presentation</vt:lpstr>
      <vt:lpstr>PowerPoint Presentation</vt:lpstr>
      <vt:lpstr>PowerPoint Presentation</vt:lpstr>
    </vt:vector>
  </TitlesOfParts>
  <Company>WBE</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Diplomacy &amp;  The Great War</dc:title>
  <dc:creator>AAAdmin</dc:creator>
  <cp:lastModifiedBy>Keith Mainland</cp:lastModifiedBy>
  <cp:revision>392</cp:revision>
  <cp:lastPrinted>1601-01-01T00:00:00Z</cp:lastPrinted>
  <dcterms:created xsi:type="dcterms:W3CDTF">2001-11-27T17:09:29Z</dcterms:created>
  <dcterms:modified xsi:type="dcterms:W3CDTF">2021-04-07T16:58:17Z</dcterms:modified>
</cp:coreProperties>
</file>