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8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</p:sldIdLst>
  <p:sldSz cx="9144000" cy="6858000" type="screen4x3"/>
  <p:notesSz cx="6858000" cy="9144000"/>
  <p:embeddedFontLst>
    <p:embeddedFont>
      <p:font typeface="Impact" pitchFamily="34" charset="0"/>
      <p:regular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CBAA99-1A09-4519-ADCE-650DC5631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35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E92BD-2630-4C44-B73E-B5A1CF3A2FCB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6BECF-F702-40F0-B978-E1661BAA2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C7C3E-FA6F-455F-A180-A178FEE45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8035B-ACB0-4D48-971A-9F87D8F5E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2B44F-6ABB-4A29-A491-061D39DA8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AD3FD-1D8A-42DA-B4FB-CE29C6144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01A66-C256-4041-B56E-AB6425DAB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1F470-366E-4881-9DC1-0EC48B725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2F82A-D9F4-41E1-8E08-D3E252968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90F38-ADF7-431A-971C-7ED3AC698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436E2-9888-4247-92C0-A9AC550EB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A2A29-0C45-471A-B653-1E36C8DAA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35B33D-B118-4E93-8D5E-00EBB1357F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876550" y="914400"/>
            <a:ext cx="3448050" cy="368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Europe</a:t>
            </a:r>
          </a:p>
          <a:p>
            <a:pPr algn="ctr"/>
            <a:r>
              <a:rPr lang="en-US" sz="60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in the</a:t>
            </a:r>
          </a:p>
          <a:p>
            <a:pPr algn="ctr"/>
            <a:r>
              <a:rPr lang="en-US" sz="60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1920s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Impact" pitchFamily="34" charset="0"/>
              </a:rPr>
              <a:t>Commintern</a:t>
            </a: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 Communist Party in Russia becomes the Communist International / </a:t>
            </a:r>
            <a:r>
              <a:rPr lang="en-US" dirty="0" err="1">
                <a:solidFill>
                  <a:srgbClr val="FF0000"/>
                </a:solidFill>
                <a:latin typeface="Impact" pitchFamily="34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Impact" pitchFamily="34" charset="0"/>
              </a:rPr>
              <a:t>ommintern</a:t>
            </a:r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“…by all available means , including armed force, the overthrow of the international bourgeoisie and the creation of an international Soviet republic as a transition stage to the complete abolition of the State”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33800" cy="685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Zinoviev Letter</a:t>
            </a: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53038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3810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Impact" pitchFamily="34" charset="0"/>
              </a:rPr>
              <a:t>1924 just before the general election, MI5 intercepted a letter from Zinoviev urging British workers to revolt.  </a:t>
            </a:r>
            <a:r>
              <a:rPr lang="en-US" sz="2800" dirty="0" err="1" smtClean="0">
                <a:solidFill>
                  <a:srgbClr val="FF0000"/>
                </a:solidFill>
                <a:latin typeface="Impact" pitchFamily="34" charset="0"/>
              </a:rPr>
              <a:t>Labour</a:t>
            </a:r>
            <a:r>
              <a:rPr lang="en-US" sz="2800" dirty="0" smtClean="0">
                <a:solidFill>
                  <a:srgbClr val="FF0000"/>
                </a:solidFill>
                <a:latin typeface="Impact" pitchFamily="34" charset="0"/>
              </a:rPr>
              <a:t> PM Ramsay Macdonald lost the election as a result of the publicity. This resulted in Zinoviev’s dismissal too.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Impact" pitchFamily="34" charset="0"/>
              </a:rPr>
              <a:t>In 1999 It was proved that the letter was a fake.</a:t>
            </a:r>
          </a:p>
          <a:p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USSR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2743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Stalin takes control of the economy Called for a command economy – system which the government makes all economic decisions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Creates a Five Year Plan (several of them in fact)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Five year plans designed to bring the USSR into the industrial age as fast as possible.</a:t>
            </a:r>
          </a:p>
          <a:p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6372"/>
            <a:ext cx="4876800" cy="32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3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643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 Year Plans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48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set unrealistically high production goals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consumer production was limited to try to reach these goals, causing widespread shortages of food, housing, clothes, etc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Government controlled all aspects of people’s lives – chose jobs, assigned hours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Those who did not cooperate could be executed or sent to the gulags (work on Baltic Canal or Siberian railway.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286250" cy="427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2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Collectivization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943600" cy="5715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 order to allow the majority of workers to work in industry, farmers had to overproduce to feed them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Private farms combined into government owned collectives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Were told what to plant, when, etc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Strong resistance from peasants – especially kulaks – class of wealthy peasants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Kulaks resisted and were killed or sent to gulags in Siberia.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(Approx 5 million die)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084" y="1761913"/>
            <a:ext cx="3365916" cy="45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39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Government Control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724400" cy="533400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As well as the economy, the Communist government controlled everything else.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Religion – NONE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Human rights – NONE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However there were benefits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Goods were cheaper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Free medical care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Equality for women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898" y="1676400"/>
            <a:ext cx="445190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3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1934 Great Purge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72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1932 calls for Trotsky.  5 </a:t>
            </a:r>
            <a:r>
              <a:rPr lang="en-US" sz="2800" dirty="0" err="1" smtClean="0">
                <a:solidFill>
                  <a:srgbClr val="FF0000"/>
                </a:solidFill>
              </a:rPr>
              <a:t>Yr</a:t>
            </a:r>
            <a:r>
              <a:rPr lang="en-US" sz="2800" dirty="0" smtClean="0">
                <a:solidFill>
                  <a:srgbClr val="FF0000"/>
                </a:solidFill>
              </a:rPr>
              <a:t> plans were costing a lot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Stalin afraid of anyone taking control, so he stopped them – ALL OF THEM!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Police terror – destroyed enemies of Stalin 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Monitored telephone lines, read mail, planted informants 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Many children told on parents for “disloyal” comments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Led to Show trials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sz="2600" dirty="0" smtClean="0">
                <a:solidFill>
                  <a:srgbClr val="FF0000"/>
                </a:solidFill>
              </a:rPr>
              <a:t>Accused were forced to confess</a:t>
            </a:r>
          </a:p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	then put on trial for the public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994365"/>
            <a:ext cx="3733800" cy="286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6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839200" cy="4114800"/>
          </a:xfrm>
        </p:spPr>
        <p:txBody>
          <a:bodyPr/>
          <a:lstStyle/>
          <a:p>
            <a:r>
              <a:rPr lang="en-US" sz="2600" b="1" u="sng" dirty="0" smtClean="0">
                <a:solidFill>
                  <a:srgbClr val="FF0000"/>
                </a:solidFill>
              </a:rPr>
              <a:t>How Many Were Killed by Stalin? 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famines, prison and labor camp mortality, and state terrorism (deportations and political purges) are taken into account, Stalin and his colleagues were directly or indirectly responsible for the deaths of millions. 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How many millions died under Stalin is greatly disputed. Although no official figures have been released by the Soviet or Russian governments, most estimates put the figure between 8 and</a:t>
            </a:r>
            <a:r>
              <a:rPr lang="en-US" sz="2600" b="1" dirty="0" smtClean="0"/>
              <a:t> 20 million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“The death of one man is a tragedy. The death of millions is a statistic.”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Issues After World War 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  <a:latin typeface="Impact" pitchFamily="34" charset="0"/>
              </a:rPr>
              <a:t>Threat of Communism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  <a:latin typeface="Impact" pitchFamily="34" charset="0"/>
              </a:rPr>
              <a:t>Economies of Europe in ruins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  <a:latin typeface="Impact" pitchFamily="34" charset="0"/>
              </a:rPr>
              <a:t>What to do with losers – how to implement Versailles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  <a:latin typeface="Impact" pitchFamily="34" charset="0"/>
              </a:rPr>
              <a:t>Societal failure – loss of men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  <a:latin typeface="Impact" pitchFamily="34" charset="0"/>
              </a:rPr>
              <a:t>End of empires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  <a:latin typeface="Impact" pitchFamily="34" charset="0"/>
              </a:rPr>
              <a:t>Who will lead the world?  US?</a:t>
            </a:r>
            <a:endParaRPr lang="en-US" b="1" dirty="0">
              <a:solidFill>
                <a:srgbClr val="FFC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Impact" pitchFamily="34" charset="0"/>
              </a:rPr>
              <a:t>Economic problems</a:t>
            </a:r>
            <a:endParaRPr lang="en-US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GB less empire to use to rebound</a:t>
            </a:r>
          </a:p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Moves from creditor to debtor</a:t>
            </a:r>
          </a:p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Trade based economy hit by protectionism</a:t>
            </a:r>
          </a:p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Need to import less and export more.  HOW?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Be more efficient (expensive to change)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Reduce pay/increase workload (socially unpopular)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Importing less hard because food was imported - inflationary</a:t>
            </a:r>
            <a:endParaRPr lang="en-US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Impact" pitchFamily="34" charset="0"/>
              </a:rPr>
              <a:t>Economic problems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France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Major battlefield and suffered greatly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Lost revenue from battle sites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Lost male population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Agricultural self sufficiency helped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Reliance on reparations to pay back debt and finance recovery (needed a strong Germany but wanted a weak Germany)</a:t>
            </a:r>
            <a:endParaRPr lang="en-US" dirty="0">
              <a:solidFill>
                <a:srgbClr val="FFCC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Impact" pitchFamily="34" charset="0"/>
              </a:rPr>
              <a:t>Economic problems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USSR / CCCP</a:t>
            </a:r>
          </a:p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Able to avoid many of the pitfalls of the 1920s.  WHY?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Isolation (self and imposed)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Industry was not consumer oriented – shortages of “stuff”</a:t>
            </a:r>
          </a:p>
          <a:p>
            <a:pPr lvl="1"/>
            <a:r>
              <a:rPr lang="en-US" dirty="0" err="1" smtClean="0">
                <a:solidFill>
                  <a:srgbClr val="FFCC00"/>
                </a:solidFill>
                <a:latin typeface="Impact" pitchFamily="34" charset="0"/>
              </a:rPr>
              <a:t>Govt</a:t>
            </a:r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 was not answerable to anyone</a:t>
            </a:r>
          </a:p>
          <a:p>
            <a:pPr lvl="1"/>
            <a:r>
              <a:rPr lang="en-US" dirty="0" err="1" smtClean="0">
                <a:solidFill>
                  <a:srgbClr val="FFCC00"/>
                </a:solidFill>
                <a:latin typeface="Impact" pitchFamily="34" charset="0"/>
              </a:rPr>
              <a:t>Govt</a:t>
            </a:r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 control of the economy (wages, output, prices)</a:t>
            </a:r>
          </a:p>
          <a:p>
            <a:pPr lvl="1"/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Slave labor, mass execution, starvation</a:t>
            </a:r>
            <a:endParaRPr lang="en-US" dirty="0">
              <a:solidFill>
                <a:srgbClr val="FFCC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Impact" pitchFamily="34" charset="0"/>
              </a:rPr>
              <a:t>Economic problems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Weimar Republic</a:t>
            </a:r>
          </a:p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Financial collapse from birth.</a:t>
            </a:r>
          </a:p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No colonies </a:t>
            </a:r>
          </a:p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Reparations</a:t>
            </a:r>
          </a:p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Lost equipment as a result of Versailles</a:t>
            </a:r>
          </a:p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Lost resource rich </a:t>
            </a:r>
            <a:r>
              <a:rPr lang="en-US" dirty="0" err="1" smtClean="0">
                <a:solidFill>
                  <a:srgbClr val="FFCC00"/>
                </a:solidFill>
                <a:latin typeface="Impact" pitchFamily="34" charset="0"/>
              </a:rPr>
              <a:t>terrritory</a:t>
            </a:r>
            <a:endParaRPr lang="en-US" dirty="0" smtClean="0">
              <a:solidFill>
                <a:srgbClr val="FFCC00"/>
              </a:solidFill>
              <a:latin typeface="Impact" pitchFamily="34" charset="0"/>
            </a:endParaRPr>
          </a:p>
          <a:p>
            <a:r>
              <a:rPr lang="en-US" dirty="0" smtClean="0">
                <a:solidFill>
                  <a:srgbClr val="FFCC00"/>
                </a:solidFill>
                <a:latin typeface="Impact" pitchFamily="34" charset="0"/>
              </a:rPr>
              <a:t>Anti German feelings hurt exports</a:t>
            </a:r>
            <a:endParaRPr lang="en-US" dirty="0">
              <a:solidFill>
                <a:srgbClr val="FFCC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baseline="30000" dirty="0" smtClean="0">
                <a:solidFill>
                  <a:srgbClr val="FF0000"/>
                </a:solidFill>
                <a:latin typeface="Impact" pitchFamily="34" charset="0"/>
              </a:rPr>
              <a:t>USSR / CCCP</a:t>
            </a:r>
            <a:endParaRPr lang="en-US" sz="7200" b="1" baseline="300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371600"/>
            <a:ext cx="2730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Impact" pitchFamily="34" charset="0"/>
              </a:rPr>
              <a:t>Civil war REDS V WHITES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Impact" pitchFamily="34" charset="0"/>
              </a:rPr>
              <a:t>War communism allowed Bolsheviks to do whatever they deemed necessary to win.  After war Lenin introduces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Impact" pitchFamily="34" charset="0"/>
              </a:rPr>
              <a:t>NEP  -  </a:t>
            </a:r>
            <a:r>
              <a:rPr lang="en-US" sz="2800" b="1" dirty="0" smtClean="0">
                <a:solidFill>
                  <a:srgbClr val="FFC000"/>
                </a:solidFill>
                <a:latin typeface="Impact" pitchFamily="34" charset="0"/>
              </a:rPr>
              <a:t>Limited capitalism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Impact" pitchFamily="34" charset="0"/>
              </a:rPr>
              <a:t>Opposed by pure Marxists – assassination attempt 1922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Impact" pitchFamily="34" charset="0"/>
              </a:rPr>
              <a:t>Lenin dies as a result 1924.  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Impact" pitchFamily="34" charset="0"/>
              </a:rPr>
              <a:t>Who will succeed?</a:t>
            </a:r>
            <a:endParaRPr lang="en-US" sz="2800" b="1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4945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41148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Impact" pitchFamily="34" charset="0"/>
              </a:rPr>
              <a:t>Leon Trotsky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Impact" pitchFamily="34" charset="0"/>
              </a:rPr>
              <a:t>Flamboyant leader of revolution, theorist and military hero </a:t>
            </a:r>
            <a:endParaRPr lang="en-US" sz="3200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4196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Impact" pitchFamily="34" charset="0"/>
              </a:rPr>
              <a:t>Josef Stalin quiet bureaucrat.</a:t>
            </a:r>
            <a:endParaRPr lang="en-US" sz="3200" dirty="0">
              <a:solidFill>
                <a:srgbClr val="FFC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  <a:latin typeface="Impact" pitchFamily="34" charset="0"/>
              </a:rPr>
              <a:t>Triumverate</a:t>
            </a:r>
            <a:endParaRPr lang="en-US" sz="48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7894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1143000" y="3124200"/>
            <a:ext cx="762000" cy="3810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Impact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010400" y="3581400"/>
            <a:ext cx="685800" cy="304800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Impact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648200" y="1600200"/>
            <a:ext cx="533400" cy="9906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Impact" pitchFamily="34" charset="0"/>
              </a:rPr>
              <a:t>Stalin</a:t>
            </a:r>
            <a:endParaRPr lang="en-US" sz="28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066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Impact" pitchFamily="34" charset="0"/>
              </a:rPr>
              <a:t>Kamenev</a:t>
            </a:r>
            <a:endParaRPr lang="en-US" sz="28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429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Impact" pitchFamily="34" charset="0"/>
              </a:rPr>
              <a:t>Zinoviev</a:t>
            </a:r>
            <a:endParaRPr lang="en-US" sz="2800" dirty="0">
              <a:solidFill>
                <a:srgbClr val="FF0000"/>
              </a:solidFill>
              <a:latin typeface="Impact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2133600" y="1143000"/>
            <a:ext cx="15240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762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Impact" pitchFamily="34" charset="0"/>
              </a:rPr>
              <a:t>Bukharin</a:t>
            </a:r>
            <a:endParaRPr lang="en-US" sz="28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769</Words>
  <Application>Microsoft Office PowerPoint</Application>
  <PresentationFormat>On-screen Show (4:3)</PresentationFormat>
  <Paragraphs>100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Impact</vt:lpstr>
      <vt:lpstr>Default Design</vt:lpstr>
      <vt:lpstr>PowerPoint Presentation</vt:lpstr>
      <vt:lpstr>Issues After World War I</vt:lpstr>
      <vt:lpstr>Economic problems</vt:lpstr>
      <vt:lpstr>Economic problems</vt:lpstr>
      <vt:lpstr>Economic problems</vt:lpstr>
      <vt:lpstr>Economic problems</vt:lpstr>
      <vt:lpstr>USSR / CCCP</vt:lpstr>
      <vt:lpstr>PowerPoint Presentation</vt:lpstr>
      <vt:lpstr>Triumverate</vt:lpstr>
      <vt:lpstr>Commintern</vt:lpstr>
      <vt:lpstr>Zinoviev Letter</vt:lpstr>
      <vt:lpstr>USSR</vt:lpstr>
      <vt:lpstr>5 Year Plans</vt:lpstr>
      <vt:lpstr>Collectivization</vt:lpstr>
      <vt:lpstr>Government Control</vt:lpstr>
      <vt:lpstr>1934 Great Purge</vt:lpstr>
      <vt:lpstr>PowerPoint Presentation</vt:lpstr>
    </vt:vector>
  </TitlesOfParts>
  <Company>Horace Greeley HS    Chappaqua, 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in the 1920s</dc:title>
  <dc:creator>Ms. Susan M. Pojer</dc:creator>
  <cp:lastModifiedBy>Keith Mainland</cp:lastModifiedBy>
  <cp:revision>45</cp:revision>
  <dcterms:created xsi:type="dcterms:W3CDTF">2006-04-03T15:56:00Z</dcterms:created>
  <dcterms:modified xsi:type="dcterms:W3CDTF">2013-04-08T13:25:25Z</dcterms:modified>
</cp:coreProperties>
</file>