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7DD0-6ED7-4A40-B9E1-DBEA311E93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2D7F-B0A8-4F83-9EA1-023938AB8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7DD0-6ED7-4A40-B9E1-DBEA311E93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2D7F-B0A8-4F83-9EA1-023938AB8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7DD0-6ED7-4A40-B9E1-DBEA311E93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2D7F-B0A8-4F83-9EA1-023938AB8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7DD0-6ED7-4A40-B9E1-DBEA311E93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2D7F-B0A8-4F83-9EA1-023938AB8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7DD0-6ED7-4A40-B9E1-DBEA311E93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2D7F-B0A8-4F83-9EA1-023938AB8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7DD0-6ED7-4A40-B9E1-DBEA311E93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2D7F-B0A8-4F83-9EA1-023938AB8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7DD0-6ED7-4A40-B9E1-DBEA311E93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2D7F-B0A8-4F83-9EA1-023938AB8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7DD0-6ED7-4A40-B9E1-DBEA311E93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2D7F-B0A8-4F83-9EA1-023938AB8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7DD0-6ED7-4A40-B9E1-DBEA311E93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2D7F-B0A8-4F83-9EA1-023938AB8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7DD0-6ED7-4A40-B9E1-DBEA311E93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2D7F-B0A8-4F83-9EA1-023938AB8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7DD0-6ED7-4A40-B9E1-DBEA311E93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2D7F-B0A8-4F83-9EA1-023938AB8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57DD0-6ED7-4A40-B9E1-DBEA311E937D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32D7F-B0A8-4F83-9EA1-023938AB8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cs typeface="FrankRuehl" pitchFamily="34" charset="-79"/>
              </a:rPr>
              <a:t>FRANCE</a:t>
            </a:r>
            <a:endParaRPr lang="en-US" sz="5400" b="1" u="sng" dirty="0">
              <a:cs typeface="FrankRuehl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Blue Horizon Chamber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Franklin Gothic Medium Cond" pitchFamily="34" charset="0"/>
              </a:rPr>
              <a:t>So called because of the uniforms of the numerous veterans in the legislature.</a:t>
            </a:r>
          </a:p>
          <a:p>
            <a:r>
              <a:rPr lang="en-US" dirty="0" smtClean="0">
                <a:latin typeface="Franklin Gothic Medium Cond" pitchFamily="34" charset="0"/>
              </a:rPr>
              <a:t>Wanted to protect France from Germany</a:t>
            </a:r>
          </a:p>
          <a:p>
            <a:pPr lvl="1"/>
            <a:r>
              <a:rPr lang="en-US" dirty="0" smtClean="0">
                <a:latin typeface="Franklin Gothic Medium Cond" pitchFamily="34" charset="0"/>
              </a:rPr>
              <a:t>Versailles not enough</a:t>
            </a:r>
          </a:p>
          <a:p>
            <a:r>
              <a:rPr lang="en-US" dirty="0" smtClean="0">
                <a:latin typeface="Franklin Gothic Medium Cond" pitchFamily="34" charset="0"/>
              </a:rPr>
              <a:t>Joined Little Entente </a:t>
            </a:r>
            <a:r>
              <a:rPr lang="en-US" sz="2400" dirty="0" smtClean="0">
                <a:latin typeface="Franklin Gothic Medium Cond" pitchFamily="34" charset="0"/>
              </a:rPr>
              <a:t>with Yugoslavia, Romania and Czechoslovakia</a:t>
            </a:r>
          </a:p>
          <a:p>
            <a:r>
              <a:rPr lang="en-US" dirty="0" smtClean="0">
                <a:latin typeface="Franklin Gothic Medium Cond" pitchFamily="34" charset="0"/>
              </a:rPr>
              <a:t>This created insecurity in Germany and the two outcasts (Russia) joined in the </a:t>
            </a:r>
            <a:r>
              <a:rPr lang="en-US" u="sng" dirty="0" smtClean="0">
                <a:latin typeface="Franklin Gothic Medium Cond" pitchFamily="34" charset="0"/>
              </a:rPr>
              <a:t>Treaty of Rapallo</a:t>
            </a:r>
          </a:p>
          <a:p>
            <a:pPr lvl="1"/>
            <a:r>
              <a:rPr lang="en-US" dirty="0" smtClean="0">
                <a:latin typeface="Franklin Gothic Medium Cond" pitchFamily="34" charset="0"/>
              </a:rPr>
              <a:t>Gave Germany exclusive trade rights </a:t>
            </a:r>
          </a:p>
          <a:p>
            <a:pPr lvl="1"/>
            <a:r>
              <a:rPr lang="en-US" dirty="0" smtClean="0">
                <a:latin typeface="Franklin Gothic Medium Cond" pitchFamily="34" charset="0"/>
              </a:rPr>
              <a:t>Also allowed Germany to produce and perfect weapons forbidden by Versailles </a:t>
            </a:r>
            <a:endParaRPr lang="en-US" dirty="0">
              <a:latin typeface="Franklin Gothic Medium Con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Ruehl" pitchFamily="34" charset="-79"/>
                <a:cs typeface="FrankRuehl" pitchFamily="34" charset="-79"/>
              </a:rPr>
              <a:t>Rhur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Ruehl" pitchFamily="34" charset="-79"/>
                <a:cs typeface="FrankRuehl" pitchFamily="34" charset="-79"/>
              </a:rPr>
              <a:t> Crisis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Franklin Gothic Medium Cond" pitchFamily="34" charset="0"/>
              </a:rPr>
              <a:t>Reparations part of Versailles</a:t>
            </a:r>
          </a:p>
          <a:p>
            <a:r>
              <a:rPr lang="en-US" dirty="0" smtClean="0">
                <a:latin typeface="Franklin Gothic Medium Cond" pitchFamily="34" charset="0"/>
              </a:rPr>
              <a:t>US did not ratify Treaty and waived claims to reparations.</a:t>
            </a:r>
          </a:p>
          <a:p>
            <a:r>
              <a:rPr lang="en-US" dirty="0" smtClean="0">
                <a:latin typeface="Franklin Gothic Medium Cond" pitchFamily="34" charset="0"/>
              </a:rPr>
              <a:t>German government made difficult to collect payments</a:t>
            </a:r>
          </a:p>
          <a:p>
            <a:r>
              <a:rPr lang="en-US" dirty="0" smtClean="0">
                <a:latin typeface="Franklin Gothic Medium Cond" pitchFamily="34" charset="0"/>
              </a:rPr>
              <a:t>Allies then claimed they were unable to pay US war debts</a:t>
            </a:r>
          </a:p>
          <a:p>
            <a:r>
              <a:rPr lang="en-US" dirty="0" smtClean="0">
                <a:latin typeface="Franklin Gothic Medium Cond" pitchFamily="34" charset="0"/>
              </a:rPr>
              <a:t>1923 occupation of the </a:t>
            </a:r>
            <a:r>
              <a:rPr lang="en-US" dirty="0" err="1" smtClean="0">
                <a:latin typeface="Franklin Gothic Medium Cond" pitchFamily="34" charset="0"/>
              </a:rPr>
              <a:t>Rhur</a:t>
            </a:r>
            <a:r>
              <a:rPr lang="en-US" dirty="0" smtClean="0">
                <a:latin typeface="Franklin Gothic Medium Cond" pitchFamily="34" charset="0"/>
              </a:rPr>
              <a:t> to collect what was owed</a:t>
            </a:r>
          </a:p>
          <a:p>
            <a:r>
              <a:rPr lang="en-US" dirty="0" smtClean="0">
                <a:latin typeface="Franklin Gothic Medium Cond" pitchFamily="34" charset="0"/>
              </a:rPr>
              <a:t>Germans went on strike.  </a:t>
            </a:r>
          </a:p>
          <a:p>
            <a:r>
              <a:rPr lang="en-US" dirty="0" smtClean="0">
                <a:latin typeface="Franklin Gothic Medium Cond" pitchFamily="34" charset="0"/>
              </a:rPr>
              <a:t>French PM Poincare sent in French workers </a:t>
            </a:r>
          </a:p>
          <a:p>
            <a:r>
              <a:rPr lang="en-US" dirty="0" smtClean="0">
                <a:latin typeface="Franklin Gothic Medium Cond" pitchFamily="34" charset="0"/>
              </a:rPr>
              <a:t>Not supported by Brits who did not like the use of force</a:t>
            </a:r>
          </a:p>
          <a:p>
            <a:endParaRPr lang="en-US" dirty="0">
              <a:latin typeface="Franklin Gothic Medium Con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84177"/>
            <a:ext cx="7924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000" dirty="0">
                <a:latin typeface="Franklin Gothic Book" pitchFamily="34" charset="0"/>
              </a:rPr>
              <a:t>Raymond </a:t>
            </a:r>
            <a:r>
              <a:rPr lang="en-US" sz="3000" dirty="0" err="1">
                <a:latin typeface="Franklin Gothic Book" pitchFamily="34" charset="0"/>
              </a:rPr>
              <a:t>Poincaré</a:t>
            </a:r>
            <a:r>
              <a:rPr lang="en-US" sz="3000" dirty="0">
                <a:latin typeface="Franklin Gothic Book" pitchFamily="34" charset="0"/>
              </a:rPr>
              <a:t> &amp; the Conservative Right</a:t>
            </a:r>
          </a:p>
        </p:txBody>
      </p:sp>
      <p:pic>
        <p:nvPicPr>
          <p:cNvPr id="5" name="Picture 5" descr="RaymondPoincare"/>
          <p:cNvPicPr>
            <a:picLocks noChangeAspect="1" noChangeArrowheads="1"/>
          </p:cNvPicPr>
          <p:nvPr/>
        </p:nvPicPr>
        <p:blipFill>
          <a:blip r:embed="rId2" cstate="print">
            <a:lum bright="-12000" contrast="6000"/>
          </a:blip>
          <a:srcRect/>
          <a:stretch>
            <a:fillRect/>
          </a:stretch>
        </p:blipFill>
        <p:spPr bwMode="auto">
          <a:xfrm>
            <a:off x="5943600" y="762000"/>
            <a:ext cx="3072674" cy="5334000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927" y="846177"/>
            <a:ext cx="6039394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marL="280988" indent="-280988">
              <a:spcBef>
                <a:spcPct val="50000"/>
              </a:spcBef>
              <a:buClr>
                <a:srgbClr val="FF0000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Franklin Gothic Book" pitchFamily="34" charset="0"/>
              </a:rPr>
              <a:t>Pushed </a:t>
            </a:r>
            <a:r>
              <a:rPr lang="en-US" sz="2800" dirty="0">
                <a:latin typeface="Franklin Gothic Book" pitchFamily="34" charset="0"/>
              </a:rPr>
              <a:t>for large-scale </a:t>
            </a:r>
            <a:br>
              <a:rPr lang="en-US" sz="2800" dirty="0">
                <a:latin typeface="Franklin Gothic Book" pitchFamily="34" charset="0"/>
              </a:rPr>
            </a:br>
            <a:r>
              <a:rPr lang="en-US" sz="2800" dirty="0">
                <a:latin typeface="Franklin Gothic Book" pitchFamily="34" charset="0"/>
              </a:rPr>
              <a:t>infrastructure reconstruction </a:t>
            </a:r>
            <a:br>
              <a:rPr lang="en-US" sz="2800" dirty="0">
                <a:latin typeface="Franklin Gothic Book" pitchFamily="34" charset="0"/>
              </a:rPr>
            </a:br>
            <a:r>
              <a:rPr lang="en-US" sz="2800" dirty="0">
                <a:latin typeface="Franklin Gothic Book" pitchFamily="34" charset="0"/>
              </a:rPr>
              <a:t>programs [counting on German </a:t>
            </a:r>
            <a:br>
              <a:rPr lang="en-US" sz="2800" dirty="0">
                <a:latin typeface="Franklin Gothic Book" pitchFamily="34" charset="0"/>
              </a:rPr>
            </a:br>
            <a:r>
              <a:rPr lang="en-US" sz="2800" dirty="0">
                <a:latin typeface="Franklin Gothic Book" pitchFamily="34" charset="0"/>
              </a:rPr>
              <a:t>reparations to pay for them].</a:t>
            </a:r>
          </a:p>
          <a:p>
            <a:pPr marL="280988" indent="-280988">
              <a:spcBef>
                <a:spcPct val="50000"/>
              </a:spcBef>
              <a:buClr>
                <a:srgbClr val="FF0000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800" dirty="0">
                <a:latin typeface="Franklin Gothic Book" pitchFamily="34" charset="0"/>
              </a:rPr>
              <a:t>After 1926-29: </a:t>
            </a:r>
          </a:p>
          <a:p>
            <a:pPr marL="746125" lvl="1" indent="-288925">
              <a:spcBef>
                <a:spcPct val="50000"/>
              </a:spcBef>
              <a:buClr>
                <a:srgbClr val="99CCFF"/>
              </a:buClr>
              <a:buSzPct val="120000"/>
              <a:buFontTx/>
              <a:buChar char="•"/>
              <a:defRPr/>
            </a:pPr>
            <a:r>
              <a:rPr lang="en-US" sz="2800" dirty="0">
                <a:latin typeface="Franklin Gothic Book" pitchFamily="34" charset="0"/>
              </a:rPr>
              <a:t>New taxes &amp; tightened tax </a:t>
            </a:r>
            <a:br>
              <a:rPr lang="en-US" sz="2800" dirty="0">
                <a:latin typeface="Franklin Gothic Book" pitchFamily="34" charset="0"/>
              </a:rPr>
            </a:br>
            <a:r>
              <a:rPr lang="en-US" sz="2800" dirty="0">
                <a:latin typeface="Franklin Gothic Book" pitchFamily="34" charset="0"/>
              </a:rPr>
              <a:t>collections.</a:t>
            </a:r>
          </a:p>
          <a:p>
            <a:pPr marL="746125" lvl="1" indent="-288925">
              <a:spcBef>
                <a:spcPct val="50000"/>
              </a:spcBef>
              <a:buClr>
                <a:srgbClr val="99CCFF"/>
              </a:buClr>
              <a:buSzPct val="120000"/>
              <a:buFontTx/>
              <a:buChar char="•"/>
              <a:defRPr/>
            </a:pPr>
            <a:r>
              <a:rPr lang="en-US" sz="2800" dirty="0">
                <a:latin typeface="Franklin Gothic Book" pitchFamily="34" charset="0"/>
              </a:rPr>
              <a:t>Drastic decline in govt. spending </a:t>
            </a:r>
            <a:br>
              <a:rPr lang="en-US" sz="2800" dirty="0">
                <a:latin typeface="Franklin Gothic Book" pitchFamily="34" charset="0"/>
              </a:rPr>
            </a:br>
            <a:r>
              <a:rPr lang="en-US" sz="2800" dirty="0">
                <a:latin typeface="Franklin Gothic Book" pitchFamily="34" charset="0"/>
                <a:sym typeface="Wingdings" pitchFamily="2" charset="2"/>
              </a:rPr>
              <a:t>that stabilized the franc [the threat of runaway inflation was avoided!]</a:t>
            </a:r>
            <a:endParaRPr lang="en-US" sz="28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148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FRANCE</vt:lpstr>
      <vt:lpstr>Blue Horizon Chamber</vt:lpstr>
      <vt:lpstr>Rhur Crisis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</dc:title>
  <dc:creator>Owner</dc:creator>
  <cp:lastModifiedBy>Keith Mainland</cp:lastModifiedBy>
  <cp:revision>16</cp:revision>
  <dcterms:created xsi:type="dcterms:W3CDTF">2009-03-31T21:13:28Z</dcterms:created>
  <dcterms:modified xsi:type="dcterms:W3CDTF">2013-04-03T17:10:17Z</dcterms:modified>
</cp:coreProperties>
</file>