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789B-A706-4C58-A2F9-0923EBB32ABA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56A5-216A-4EA6-B0DC-FEADA7305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789B-A706-4C58-A2F9-0923EBB32ABA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56A5-216A-4EA6-B0DC-FEADA7305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789B-A706-4C58-A2F9-0923EBB32ABA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56A5-216A-4EA6-B0DC-FEADA7305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789B-A706-4C58-A2F9-0923EBB32ABA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56A5-216A-4EA6-B0DC-FEADA7305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789B-A706-4C58-A2F9-0923EBB32ABA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56A5-216A-4EA6-B0DC-FEADA7305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789B-A706-4C58-A2F9-0923EBB32ABA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56A5-216A-4EA6-B0DC-FEADA7305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789B-A706-4C58-A2F9-0923EBB32ABA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56A5-216A-4EA6-B0DC-FEADA7305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789B-A706-4C58-A2F9-0923EBB32ABA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56A5-216A-4EA6-B0DC-FEADA7305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789B-A706-4C58-A2F9-0923EBB32ABA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56A5-216A-4EA6-B0DC-FEADA7305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789B-A706-4C58-A2F9-0923EBB32ABA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56A5-216A-4EA6-B0DC-FEADA7305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789B-A706-4C58-A2F9-0923EBB32ABA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56A5-216A-4EA6-B0DC-FEADA7305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8789B-A706-4C58-A2F9-0923EBB32ABA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656A5-216A-4EA6-B0DC-FEADA7305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Lucida Sans" pitchFamily="34" charset="0"/>
              </a:rPr>
              <a:t>British Politics</a:t>
            </a:r>
            <a:endParaRPr lang="en-US" dirty="0">
              <a:latin typeface="Lucida San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Easter Rebellion April 24 1916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809548"/>
            <a:ext cx="3657600" cy="589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0660"/>
            <a:ext cx="3886200" cy="344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106680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Pearse</a:t>
            </a:r>
            <a:r>
              <a:rPr lang="en-US" sz="2800" b="1" dirty="0" smtClean="0"/>
              <a:t> took control of the General Post Office and declared Irish independence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Easter Rebellion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contd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dirty="0" smtClean="0"/>
              <a:t>Boland’s Flour Mill at the dock was held by De </a:t>
            </a:r>
            <a:r>
              <a:rPr lang="en-US" sz="3300" b="1" dirty="0" err="1" smtClean="0"/>
              <a:t>Vallera</a:t>
            </a:r>
            <a:r>
              <a:rPr lang="en-US" sz="3300" b="1" dirty="0" smtClean="0"/>
              <a:t>.  </a:t>
            </a:r>
          </a:p>
          <a:p>
            <a:r>
              <a:rPr lang="en-US" sz="3300" b="1" dirty="0" smtClean="0"/>
              <a:t>Important to prevent British reinforcements arriving.  </a:t>
            </a:r>
          </a:p>
          <a:p>
            <a:pPr lvl="1"/>
            <a:r>
              <a:rPr lang="en-US" sz="3000" b="1" dirty="0" smtClean="0"/>
              <a:t>Failed!</a:t>
            </a:r>
          </a:p>
          <a:p>
            <a:r>
              <a:rPr lang="en-US" sz="3300" b="1" dirty="0" smtClean="0"/>
              <a:t>Brits declare martial law and they will shoot looters       (not rebels)</a:t>
            </a:r>
          </a:p>
          <a:p>
            <a:r>
              <a:rPr lang="en-US" sz="3300" b="1" dirty="0" smtClean="0"/>
              <a:t>By 26</a:t>
            </a:r>
            <a:r>
              <a:rPr lang="en-US" sz="3300" b="1" baseline="30000" dirty="0" smtClean="0"/>
              <a:t>th</a:t>
            </a:r>
            <a:r>
              <a:rPr lang="en-US" sz="3300" b="1" dirty="0" smtClean="0"/>
              <a:t> Rebels outnumbered 20:1</a:t>
            </a:r>
          </a:p>
          <a:p>
            <a:r>
              <a:rPr lang="en-US" sz="3300" b="1" dirty="0" smtClean="0"/>
              <a:t>Brits start artillery attacks with no regard for targets.</a:t>
            </a:r>
          </a:p>
          <a:p>
            <a:pPr lvl="1"/>
            <a:r>
              <a:rPr lang="en-US" sz="3000" b="1" dirty="0" smtClean="0"/>
              <a:t>General Maxwell ordered to quash rebellion quickly by any means</a:t>
            </a:r>
          </a:p>
          <a:p>
            <a:pPr lvl="1"/>
            <a:r>
              <a:rPr lang="en-US" sz="3000" b="1" dirty="0" smtClean="0"/>
              <a:t>Did not distinguish between Rebel and civilian</a:t>
            </a:r>
          </a:p>
          <a:p>
            <a:r>
              <a:rPr lang="en-US" sz="3300" b="1" dirty="0" smtClean="0"/>
              <a:t>Last Stand made at Post office and King’s Street.</a:t>
            </a:r>
          </a:p>
          <a:p>
            <a:r>
              <a:rPr lang="en-US" sz="3300" b="1" dirty="0" smtClean="0"/>
              <a:t>29</a:t>
            </a:r>
            <a:r>
              <a:rPr lang="en-US" sz="3300" b="1" baseline="30000" dirty="0" smtClean="0"/>
              <a:t>th</a:t>
            </a:r>
            <a:r>
              <a:rPr lang="en-US" sz="3300" b="1" dirty="0" smtClean="0"/>
              <a:t> Connolly seriously wounded, </a:t>
            </a:r>
            <a:r>
              <a:rPr lang="en-US" sz="3300" b="1" dirty="0" err="1" smtClean="0"/>
              <a:t>Pearse</a:t>
            </a:r>
            <a:r>
              <a:rPr lang="en-US" sz="3300" b="1" dirty="0" smtClean="0"/>
              <a:t> surrendered.</a:t>
            </a:r>
          </a:p>
          <a:p>
            <a:r>
              <a:rPr lang="en-US" sz="3300" b="1" dirty="0" smtClean="0"/>
              <a:t>500 soldiers and 1,000 Irish died</a:t>
            </a:r>
          </a:p>
          <a:p>
            <a:pPr lvl="1"/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5238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8779" y="3733800"/>
            <a:ext cx="476955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Leaders were tried in secret and executed</a:t>
            </a:r>
          </a:p>
          <a:p>
            <a:pPr lvl="1"/>
            <a:r>
              <a:rPr lang="en-US" b="1" dirty="0" smtClean="0"/>
              <a:t>De </a:t>
            </a:r>
            <a:r>
              <a:rPr lang="en-US" b="1" dirty="0" err="1" smtClean="0"/>
              <a:t>Vallera</a:t>
            </a:r>
            <a:r>
              <a:rPr lang="en-US" b="1" dirty="0" smtClean="0"/>
              <a:t> escaped death as US citizen.</a:t>
            </a:r>
          </a:p>
          <a:p>
            <a:pPr lvl="1"/>
            <a:r>
              <a:rPr lang="en-US" b="1" dirty="0" smtClean="0"/>
              <a:t>Connolly was tied to a chair and shot.  Too injured to stand.</a:t>
            </a:r>
          </a:p>
          <a:p>
            <a:r>
              <a:rPr lang="en-US" b="1" dirty="0" smtClean="0"/>
              <a:t>Ironically now was when public support for rebels came.  After they were martyrs.</a:t>
            </a:r>
          </a:p>
          <a:p>
            <a:r>
              <a:rPr lang="en-US" b="1" dirty="0" smtClean="0"/>
              <a:t>After the War efforts made to reconcile with Sinn Fein but were rejected.</a:t>
            </a:r>
          </a:p>
          <a:p>
            <a:r>
              <a:rPr lang="en-US" b="1" dirty="0" smtClean="0"/>
              <a:t>New Irish leader Michael Collins</a:t>
            </a:r>
          </a:p>
          <a:p>
            <a:r>
              <a:rPr lang="en-US" b="1" dirty="0" smtClean="0"/>
              <a:t>2 parties in Ireland 1918</a:t>
            </a:r>
          </a:p>
          <a:p>
            <a:pPr lvl="1"/>
            <a:r>
              <a:rPr lang="en-US" b="1" dirty="0" smtClean="0"/>
              <a:t>Moderate Irish nationalist 6 seats want limited British involvement</a:t>
            </a:r>
          </a:p>
          <a:p>
            <a:pPr lvl="1"/>
            <a:r>
              <a:rPr lang="en-US" b="1" dirty="0" smtClean="0"/>
              <a:t>Radical Sinn Fein 71 seats want Britain out of Ireland</a:t>
            </a:r>
          </a:p>
          <a:p>
            <a:r>
              <a:rPr lang="en-US" b="1" dirty="0" smtClean="0"/>
              <a:t>Polarized North and South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3352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Brits decide to revive the 1914 Home Rule Bill, but revised it</a:t>
            </a:r>
          </a:p>
          <a:p>
            <a:pPr lvl="1"/>
            <a:r>
              <a:rPr lang="en-US" b="1" dirty="0" smtClean="0"/>
              <a:t>Ireland would be 2 autonomous states with representation in Westminster</a:t>
            </a:r>
          </a:p>
          <a:p>
            <a:r>
              <a:rPr lang="en-US" b="1" dirty="0" smtClean="0"/>
              <a:t>North accepts, South rejects</a:t>
            </a:r>
          </a:p>
          <a:p>
            <a:r>
              <a:rPr lang="en-US" b="1" dirty="0" smtClean="0"/>
              <a:t>1919 South sets up one government in Dublin, known as </a:t>
            </a:r>
            <a:r>
              <a:rPr lang="en-US" b="1" dirty="0" err="1" smtClean="0"/>
              <a:t>Dail</a:t>
            </a:r>
            <a:endParaRPr lang="en-US" b="1" dirty="0" smtClean="0"/>
          </a:p>
          <a:p>
            <a:r>
              <a:rPr lang="en-US" b="1" dirty="0" smtClean="0"/>
              <a:t>IRA formed and targeted British in Ireland</a:t>
            </a:r>
          </a:p>
          <a:p>
            <a:r>
              <a:rPr lang="en-US" b="1" dirty="0" smtClean="0"/>
              <a:t>Westminster responds by declaring </a:t>
            </a:r>
            <a:r>
              <a:rPr lang="en-US" b="1" dirty="0" err="1" smtClean="0"/>
              <a:t>Dail</a:t>
            </a:r>
            <a:r>
              <a:rPr lang="en-US" b="1" dirty="0" smtClean="0"/>
              <a:t> illegal,  sending </a:t>
            </a:r>
            <a:r>
              <a:rPr lang="en-US" b="1" dirty="0" err="1" smtClean="0"/>
              <a:t>Auxilliaries</a:t>
            </a:r>
            <a:r>
              <a:rPr lang="en-US" b="1" dirty="0" smtClean="0"/>
              <a:t> to Ireland (black and tans -   WW I </a:t>
            </a:r>
            <a:r>
              <a:rPr lang="en-US" b="1" smtClean="0"/>
              <a:t>veterans</a:t>
            </a:r>
            <a:r>
              <a:rPr lang="en-US" b="1" smtClean="0"/>
              <a:t>.) (NIKE)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76600"/>
            <a:ext cx="463923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Brutality in Ireland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26193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2575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505200"/>
            <a:ext cx="4762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419600"/>
            <a:ext cx="17240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Anglo Irish Treaty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Divided Republic leadership</a:t>
            </a:r>
          </a:p>
          <a:p>
            <a:pPr lvl="1"/>
            <a:r>
              <a:rPr lang="en-US" b="1" dirty="0" smtClean="0"/>
              <a:t>De </a:t>
            </a:r>
            <a:r>
              <a:rPr lang="en-US" b="1" dirty="0" err="1" smtClean="0"/>
              <a:t>Vallera</a:t>
            </a:r>
            <a:r>
              <a:rPr lang="en-US" b="1" dirty="0" smtClean="0"/>
              <a:t> opposed the provisions</a:t>
            </a:r>
          </a:p>
          <a:p>
            <a:pPr lvl="1"/>
            <a:r>
              <a:rPr lang="en-US" b="1" dirty="0" smtClean="0"/>
              <a:t>Collins signed it and was assassinated as a result</a:t>
            </a:r>
          </a:p>
          <a:p>
            <a:r>
              <a:rPr lang="en-US" b="1" dirty="0" smtClean="0"/>
              <a:t>Ireland never accepted the peace and we know what the results have been.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“Not accepting the Treaty was the single greatest mistake of my life”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Eamon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Vallera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latin typeface="+mj-lt"/>
              </a:rPr>
              <a:t>Ramsay MacDonald:  1924, 1929</a:t>
            </a:r>
          </a:p>
        </p:txBody>
      </p:sp>
      <p:pic>
        <p:nvPicPr>
          <p:cNvPr id="5" name="Picture 4" descr="Ramsay MacDona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066800"/>
            <a:ext cx="38100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667000" y="6172200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600" dirty="0" err="1">
                <a:solidFill>
                  <a:schemeClr val="tx2"/>
                </a:solidFill>
                <a:latin typeface="Comic Sans MS" pitchFamily="66" charset="0"/>
              </a:rPr>
              <a:t>Labour</a:t>
            </a:r>
            <a:r>
              <a:rPr lang="en-US" sz="2600" dirty="0">
                <a:solidFill>
                  <a:schemeClr val="tx2"/>
                </a:solidFill>
                <a:latin typeface="Comic Sans MS" pitchFamily="66" charset="0"/>
              </a:rPr>
              <a:t> Party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Party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Copperplate Gothic Bold" pitchFamily="34" charset="0"/>
              </a:rPr>
              <a:t>Steadily increasing seats in the early 20s led by Ramsay MacDonald</a:t>
            </a:r>
          </a:p>
          <a:p>
            <a:r>
              <a:rPr lang="en-US" dirty="0" smtClean="0"/>
              <a:t> </a:t>
            </a:r>
            <a:r>
              <a:rPr lang="en-US" sz="2800" dirty="0" smtClean="0">
                <a:latin typeface="Copperplate Gothic Bold" pitchFamily="34" charset="0"/>
              </a:rPr>
              <a:t>1923 election </a:t>
            </a:r>
            <a:r>
              <a:rPr lang="en-US" sz="2800" dirty="0" err="1" smtClean="0">
                <a:latin typeface="Copperplate Gothic Bold" pitchFamily="34" charset="0"/>
              </a:rPr>
              <a:t>Labour</a:t>
            </a:r>
            <a:r>
              <a:rPr lang="en-US" sz="2800" dirty="0" smtClean="0">
                <a:latin typeface="Copperplate Gothic Bold" pitchFamily="34" charset="0"/>
              </a:rPr>
              <a:t> earned 191 seats making it second to Conservatives 258.  MacDonald agreed to lead coalition government.</a:t>
            </a:r>
          </a:p>
          <a:p>
            <a:r>
              <a:rPr lang="en-US" sz="2800" dirty="0" err="1" smtClean="0">
                <a:latin typeface="Copperplate Gothic Bold" pitchFamily="34" charset="0"/>
              </a:rPr>
              <a:t>Labour</a:t>
            </a:r>
            <a:r>
              <a:rPr lang="en-US" sz="2800" dirty="0" smtClean="0">
                <a:latin typeface="Copperplate Gothic Bold" pitchFamily="34" charset="0"/>
              </a:rPr>
              <a:t> had no experienced members to run cabinet and relied on Liberals</a:t>
            </a:r>
          </a:p>
          <a:p>
            <a:pPr lvl="1"/>
            <a:r>
              <a:rPr lang="en-US" sz="2400" dirty="0" smtClean="0">
                <a:latin typeface="Copperplate Gothic Bold" pitchFamily="34" charset="0"/>
              </a:rPr>
              <a:t>Little socialist legislation passed</a:t>
            </a:r>
          </a:p>
          <a:p>
            <a:r>
              <a:rPr lang="en-US" sz="2800" dirty="0" smtClean="0">
                <a:latin typeface="Copperplate Gothic Bold" pitchFamily="34" charset="0"/>
              </a:rPr>
              <a:t>Zinoviev letter  results in conservative victory in 1924 election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General Strike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pperplate Gothic Bold" pitchFamily="34" charset="0"/>
              </a:rPr>
              <a:t>1925 mine owners announced reduction in pay for miners.  TUC pledged support for miners</a:t>
            </a:r>
          </a:p>
          <a:p>
            <a:r>
              <a:rPr lang="en-US" dirty="0" smtClean="0">
                <a:latin typeface="Copperplate Gothic Bold" pitchFamily="34" charset="0"/>
              </a:rPr>
              <a:t>Baldwin’s government intervenes – victory for workers!</a:t>
            </a:r>
          </a:p>
          <a:p>
            <a:r>
              <a:rPr lang="en-US" dirty="0" smtClean="0">
                <a:latin typeface="Copperplate Gothic Bold" pitchFamily="34" charset="0"/>
              </a:rPr>
              <a:t>Royal commission investigates Mining Industry</a:t>
            </a:r>
          </a:p>
          <a:p>
            <a:r>
              <a:rPr lang="en-US" dirty="0" smtClean="0">
                <a:latin typeface="Copperplate Gothic Bold" pitchFamily="34" charset="0"/>
              </a:rPr>
              <a:t>Commission finds miners pay should be reduced and subsidies withdrawn</a:t>
            </a:r>
          </a:p>
          <a:p>
            <a:r>
              <a:rPr lang="en-US" dirty="0" smtClean="0">
                <a:latin typeface="Copperplate Gothic Bold" pitchFamily="34" charset="0"/>
              </a:rPr>
              <a:t>Owners publish terms of employment </a:t>
            </a:r>
          </a:p>
          <a:p>
            <a:pPr lvl="1"/>
            <a:r>
              <a:rPr lang="en-US" dirty="0" smtClean="0">
                <a:latin typeface="Copperplate Gothic Bold" pitchFamily="34" charset="0"/>
              </a:rPr>
              <a:t>increasing work hours </a:t>
            </a:r>
          </a:p>
          <a:p>
            <a:pPr lvl="1"/>
            <a:r>
              <a:rPr lang="en-US" dirty="0" smtClean="0">
                <a:latin typeface="Copperplate Gothic Bold" pitchFamily="34" charset="0"/>
              </a:rPr>
              <a:t>decreasing wages by as much as 25%.</a:t>
            </a:r>
          </a:p>
          <a:p>
            <a:pPr lvl="1"/>
            <a:r>
              <a:rPr lang="en-US" dirty="0" smtClean="0">
                <a:latin typeface="Copperplate Gothic Bold" pitchFamily="34" charset="0"/>
              </a:rPr>
              <a:t>If not accepted pits would be locked May 1</a:t>
            </a:r>
          </a:p>
          <a:p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May 1</a:t>
            </a:r>
            <a:r>
              <a:rPr lang="en-US" dirty="0" smtClean="0">
                <a:latin typeface="Copperplate Gothic Bold" pitchFamily="34" charset="0"/>
              </a:rPr>
              <a:t> TUC met and came out in support of miners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4648200" cy="615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"/>
            <a:ext cx="3886200" cy="608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Strike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contd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pperplate Gothic Bold" pitchFamily="34" charset="0"/>
              </a:rPr>
              <a:t>May 3 1926 action begins</a:t>
            </a:r>
          </a:p>
          <a:p>
            <a:r>
              <a:rPr lang="en-US" dirty="0" smtClean="0">
                <a:latin typeface="Copperplate Gothic Bold" pitchFamily="34" charset="0"/>
              </a:rPr>
              <a:t>3 million men from key industries (transport, printers, </a:t>
            </a:r>
            <a:r>
              <a:rPr lang="en-US" dirty="0" err="1" smtClean="0">
                <a:latin typeface="Copperplate Gothic Bold" pitchFamily="34" charset="0"/>
              </a:rPr>
              <a:t>dockers</a:t>
            </a:r>
            <a:r>
              <a:rPr lang="en-US" dirty="0" smtClean="0">
                <a:latin typeface="Copperplate Gothic Bold" pitchFamily="34" charset="0"/>
              </a:rPr>
              <a:t>, iron and steel)</a:t>
            </a:r>
          </a:p>
          <a:p>
            <a:r>
              <a:rPr lang="en-US" dirty="0" smtClean="0">
                <a:latin typeface="Copperplate Gothic Bold" pitchFamily="34" charset="0"/>
              </a:rPr>
              <a:t>Others to join later</a:t>
            </a:r>
          </a:p>
          <a:p>
            <a:r>
              <a:rPr lang="en-US" dirty="0" smtClean="0">
                <a:latin typeface="Copperplate Gothic Bold" pitchFamily="34" charset="0"/>
              </a:rPr>
              <a:t>Lasted a week before negotiated settlement brought defeat for unions. </a:t>
            </a:r>
          </a:p>
          <a:p>
            <a:r>
              <a:rPr lang="en-US" dirty="0" smtClean="0">
                <a:latin typeface="Copperplate Gothic Bold" pitchFamily="34" charset="0"/>
              </a:rPr>
              <a:t>Miners hold out longer than the rest but settled</a:t>
            </a:r>
          </a:p>
          <a:p>
            <a:r>
              <a:rPr lang="en-US" dirty="0" smtClean="0">
                <a:latin typeface="Copperplate Gothic Bold" pitchFamily="34" charset="0"/>
              </a:rPr>
              <a:t>1927 Trade Disputes Act</a:t>
            </a:r>
          </a:p>
          <a:p>
            <a:pPr lvl="1"/>
            <a:r>
              <a:rPr lang="en-US" dirty="0" smtClean="0">
                <a:latin typeface="Copperplate Gothic Bold" pitchFamily="34" charset="0"/>
              </a:rPr>
              <a:t>Sympathetic strikes illegal</a:t>
            </a:r>
          </a:p>
          <a:p>
            <a:pPr lvl="1"/>
            <a:r>
              <a:rPr lang="en-US" dirty="0" smtClean="0">
                <a:latin typeface="Copperplate Gothic Bold" pitchFamily="34" charset="0"/>
              </a:rPr>
              <a:t>No mass picketing 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2"/>
                </a:solidFill>
                <a:latin typeface="+mj-lt"/>
              </a:rPr>
              <a:t>1926 General Strike</a:t>
            </a:r>
          </a:p>
        </p:txBody>
      </p:sp>
      <p:pic>
        <p:nvPicPr>
          <p:cNvPr id="5" name="Picture 3" descr="General Strike 1926-1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1234" r="3703"/>
          <a:stretch>
            <a:fillRect/>
          </a:stretch>
        </p:blipFill>
        <p:spPr bwMode="auto">
          <a:xfrm>
            <a:off x="4101241" y="3581400"/>
            <a:ext cx="4980931" cy="31242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6" name="Picture 5" descr="H3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118" y="990600"/>
            <a:ext cx="4122082" cy="30194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Policy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MacDonald refused to support Strike.</a:t>
            </a:r>
          </a:p>
          <a:p>
            <a:pPr lvl="1"/>
            <a:r>
              <a:rPr lang="en-US" b="1" dirty="0" smtClean="0"/>
              <a:t>Party was a moderate force</a:t>
            </a:r>
          </a:p>
          <a:p>
            <a:pPr lvl="1"/>
            <a:r>
              <a:rPr lang="en-US" b="1" dirty="0" smtClean="0"/>
              <a:t>Strikes were not a political weapon</a:t>
            </a:r>
          </a:p>
          <a:p>
            <a:pPr lvl="1"/>
            <a:r>
              <a:rPr lang="en-US" b="1" dirty="0" smtClean="0"/>
              <a:t>Get change through elections and the system</a:t>
            </a:r>
          </a:p>
          <a:p>
            <a:r>
              <a:rPr lang="en-US" b="1" dirty="0" smtClean="0"/>
              <a:t>Moderate image kept MacDonald popular, but never enough to win free and clear majority.</a:t>
            </a:r>
          </a:p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Ireland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Easter Rebellion April 1916</a:t>
            </a:r>
          </a:p>
          <a:p>
            <a:r>
              <a:rPr lang="en-US" b="1" dirty="0" smtClean="0"/>
              <a:t>Led by James Connolly, Patrick </a:t>
            </a:r>
            <a:r>
              <a:rPr lang="en-US" b="1" dirty="0" err="1" smtClean="0"/>
              <a:t>Pearse</a:t>
            </a:r>
            <a:r>
              <a:rPr lang="en-US" b="1" dirty="0" smtClean="0"/>
              <a:t>, and </a:t>
            </a:r>
            <a:r>
              <a:rPr lang="en-US" b="1" dirty="0" err="1" smtClean="0"/>
              <a:t>Eamon</a:t>
            </a:r>
            <a:r>
              <a:rPr lang="en-US" b="1" dirty="0" smtClean="0"/>
              <a:t> de </a:t>
            </a:r>
            <a:r>
              <a:rPr lang="en-US" b="1" dirty="0" err="1" smtClean="0"/>
              <a:t>Vallera</a:t>
            </a:r>
            <a:r>
              <a:rPr lang="en-US" b="1" dirty="0" smtClean="0"/>
              <a:t> (US) Michael Collins took part but was not a leader</a:t>
            </a:r>
          </a:p>
          <a:p>
            <a:r>
              <a:rPr lang="en-US" b="1" dirty="0" smtClean="0"/>
              <a:t>Wanted an independent Ireland.</a:t>
            </a:r>
          </a:p>
          <a:p>
            <a:r>
              <a:rPr lang="en-US" b="1" dirty="0" smtClean="0"/>
              <a:t>Take control of major public buildings in Dublin </a:t>
            </a:r>
          </a:p>
          <a:p>
            <a:r>
              <a:rPr lang="en-US" b="1" dirty="0" smtClean="0"/>
              <a:t>Connolly and </a:t>
            </a:r>
            <a:r>
              <a:rPr lang="en-US" b="1" dirty="0" err="1" smtClean="0"/>
              <a:t>Pearse</a:t>
            </a:r>
            <a:r>
              <a:rPr lang="en-US" b="1" dirty="0" smtClean="0"/>
              <a:t> were sure the mission would fail </a:t>
            </a:r>
          </a:p>
          <a:p>
            <a:r>
              <a:rPr lang="en-US" b="1" dirty="0" smtClean="0"/>
              <a:t>So why go ahead?</a:t>
            </a:r>
          </a:p>
          <a:p>
            <a:pPr lvl="1"/>
            <a:r>
              <a:rPr lang="en-US" b="1" dirty="0" smtClean="0"/>
              <a:t>If rebellion started maybe others would join</a:t>
            </a:r>
          </a:p>
          <a:p>
            <a:pPr lvl="1"/>
            <a:r>
              <a:rPr lang="en-US" b="1" dirty="0" smtClean="0"/>
              <a:t>British might abandon Ireland if there was such action (WW I)</a:t>
            </a:r>
          </a:p>
          <a:p>
            <a:pPr lvl="1"/>
            <a:r>
              <a:rPr lang="en-US" b="1" dirty="0" smtClean="0"/>
              <a:t>Germans might come to the Irish aide (WW I)</a:t>
            </a:r>
          </a:p>
          <a:p>
            <a:pPr lvl="1"/>
            <a:r>
              <a:rPr lang="en-US" b="1" dirty="0" smtClean="0"/>
              <a:t>Rebels hoped English would not use artillery on strategic targets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671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British Politics</vt:lpstr>
      <vt:lpstr>PowerPoint Presentation</vt:lpstr>
      <vt:lpstr>Labour Party</vt:lpstr>
      <vt:lpstr>General Strike</vt:lpstr>
      <vt:lpstr>PowerPoint Presentation</vt:lpstr>
      <vt:lpstr>General Strike contd</vt:lpstr>
      <vt:lpstr>PowerPoint Presentation</vt:lpstr>
      <vt:lpstr>Labour Policy</vt:lpstr>
      <vt:lpstr>Ireland</vt:lpstr>
      <vt:lpstr>Easter Rebellion April 24 1916</vt:lpstr>
      <vt:lpstr>Easter Rebellion contd</vt:lpstr>
      <vt:lpstr>PowerPoint Presentation</vt:lpstr>
      <vt:lpstr>PowerPoint Presentation</vt:lpstr>
      <vt:lpstr>PowerPoint Presentation</vt:lpstr>
      <vt:lpstr>Brutality in Ireland</vt:lpstr>
      <vt:lpstr>Anglo Irish Treaty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Politics</dc:title>
  <dc:creator>Owner</dc:creator>
  <cp:lastModifiedBy>Keith Mainland</cp:lastModifiedBy>
  <cp:revision>23</cp:revision>
  <dcterms:created xsi:type="dcterms:W3CDTF">2009-03-31T22:56:52Z</dcterms:created>
  <dcterms:modified xsi:type="dcterms:W3CDTF">2012-03-20T20:44:39Z</dcterms:modified>
</cp:coreProperties>
</file>