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wa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3.xml" ContentType="application/vnd.openxmlformats-officedocument.theme+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 id="2147483687" r:id="rId3"/>
    <p:sldMasterId id="2147483699" r:id="rId4"/>
  </p:sldMasterIdLst>
  <p:notesMasterIdLst>
    <p:notesMasterId r:id="rId51"/>
  </p:notesMasterIdLst>
  <p:handoutMasterIdLst>
    <p:handoutMasterId r:id="rId52"/>
  </p:handoutMasterIdLst>
  <p:sldIdLst>
    <p:sldId id="256" r:id="rId5"/>
    <p:sldId id="286" r:id="rId6"/>
    <p:sldId id="287" r:id="rId7"/>
    <p:sldId id="308" r:id="rId8"/>
    <p:sldId id="309" r:id="rId9"/>
    <p:sldId id="310" r:id="rId10"/>
    <p:sldId id="311" r:id="rId11"/>
    <p:sldId id="285" r:id="rId12"/>
    <p:sldId id="312" r:id="rId13"/>
    <p:sldId id="290" r:id="rId14"/>
    <p:sldId id="313" r:id="rId15"/>
    <p:sldId id="315" r:id="rId16"/>
    <p:sldId id="317" r:id="rId17"/>
    <p:sldId id="318" r:id="rId18"/>
    <p:sldId id="319" r:id="rId19"/>
    <p:sldId id="320" r:id="rId20"/>
    <p:sldId id="322" r:id="rId21"/>
    <p:sldId id="326" r:id="rId22"/>
    <p:sldId id="335" r:id="rId23"/>
    <p:sldId id="338" r:id="rId24"/>
    <p:sldId id="355" r:id="rId25"/>
    <p:sldId id="349" r:id="rId26"/>
    <p:sldId id="350" r:id="rId27"/>
    <p:sldId id="352" r:id="rId28"/>
    <p:sldId id="303" r:id="rId29"/>
    <p:sldId id="353" r:id="rId30"/>
    <p:sldId id="304" r:id="rId31"/>
    <p:sldId id="354" r:id="rId32"/>
    <p:sldId id="306" r:id="rId33"/>
    <p:sldId id="307" r:id="rId34"/>
    <p:sldId id="357" r:id="rId35"/>
    <p:sldId id="258" r:id="rId36"/>
    <p:sldId id="270" r:id="rId37"/>
    <p:sldId id="283" r:id="rId38"/>
    <p:sldId id="265" r:id="rId39"/>
    <p:sldId id="269" r:id="rId40"/>
    <p:sldId id="289" r:id="rId41"/>
    <p:sldId id="292" r:id="rId42"/>
    <p:sldId id="273" r:id="rId43"/>
    <p:sldId id="261" r:id="rId44"/>
    <p:sldId id="262" r:id="rId45"/>
    <p:sldId id="274" r:id="rId46"/>
    <p:sldId id="356" r:id="rId47"/>
    <p:sldId id="293" r:id="rId48"/>
    <p:sldId id="294" r:id="rId49"/>
    <p:sldId id="295" r:id="rId50"/>
  </p:sldIdLst>
  <p:sldSz cx="9144000" cy="6858000" type="screen4x3"/>
  <p:notesSz cx="6858000" cy="9144000"/>
  <p:defaultTextStyle>
    <a:defPPr>
      <a:defRPr lang="en-US"/>
    </a:defPPr>
    <a:lvl1pPr algn="l" rtl="0" eaLnBrk="0" fontAlgn="base" hangingPunct="0">
      <a:spcBef>
        <a:spcPct val="0"/>
      </a:spcBef>
      <a:spcAft>
        <a:spcPct val="0"/>
      </a:spcAft>
      <a:defRPr sz="2400" kern="1200">
        <a:solidFill>
          <a:schemeClr val="tx1"/>
        </a:solidFill>
        <a:latin typeface="Times" pitchFamily="-44" charset="0"/>
        <a:ea typeface="+mn-ea"/>
        <a:cs typeface="+mn-cs"/>
      </a:defRPr>
    </a:lvl1pPr>
    <a:lvl2pPr marL="457200" algn="l" rtl="0" eaLnBrk="0" fontAlgn="base" hangingPunct="0">
      <a:spcBef>
        <a:spcPct val="0"/>
      </a:spcBef>
      <a:spcAft>
        <a:spcPct val="0"/>
      </a:spcAft>
      <a:defRPr sz="2400" kern="1200">
        <a:solidFill>
          <a:schemeClr val="tx1"/>
        </a:solidFill>
        <a:latin typeface="Times" pitchFamily="-44" charset="0"/>
        <a:ea typeface="+mn-ea"/>
        <a:cs typeface="+mn-cs"/>
      </a:defRPr>
    </a:lvl2pPr>
    <a:lvl3pPr marL="914400" algn="l" rtl="0" eaLnBrk="0" fontAlgn="base" hangingPunct="0">
      <a:spcBef>
        <a:spcPct val="0"/>
      </a:spcBef>
      <a:spcAft>
        <a:spcPct val="0"/>
      </a:spcAft>
      <a:defRPr sz="2400" kern="1200">
        <a:solidFill>
          <a:schemeClr val="tx1"/>
        </a:solidFill>
        <a:latin typeface="Times" pitchFamily="-44" charset="0"/>
        <a:ea typeface="+mn-ea"/>
        <a:cs typeface="+mn-cs"/>
      </a:defRPr>
    </a:lvl3pPr>
    <a:lvl4pPr marL="1371600" algn="l" rtl="0" eaLnBrk="0" fontAlgn="base" hangingPunct="0">
      <a:spcBef>
        <a:spcPct val="0"/>
      </a:spcBef>
      <a:spcAft>
        <a:spcPct val="0"/>
      </a:spcAft>
      <a:defRPr sz="2400" kern="1200">
        <a:solidFill>
          <a:schemeClr val="tx1"/>
        </a:solidFill>
        <a:latin typeface="Times" pitchFamily="-44" charset="0"/>
        <a:ea typeface="+mn-ea"/>
        <a:cs typeface="+mn-cs"/>
      </a:defRPr>
    </a:lvl4pPr>
    <a:lvl5pPr marL="1828800" algn="l" rtl="0" eaLnBrk="0" fontAlgn="base" hangingPunct="0">
      <a:spcBef>
        <a:spcPct val="0"/>
      </a:spcBef>
      <a:spcAft>
        <a:spcPct val="0"/>
      </a:spcAft>
      <a:defRPr sz="2400" kern="1200">
        <a:solidFill>
          <a:schemeClr val="tx1"/>
        </a:solidFill>
        <a:latin typeface="Times" pitchFamily="-44" charset="0"/>
        <a:ea typeface="+mn-ea"/>
        <a:cs typeface="+mn-cs"/>
      </a:defRPr>
    </a:lvl5pPr>
    <a:lvl6pPr marL="2286000" algn="l" defTabSz="914400" rtl="0" eaLnBrk="1" latinLnBrk="0" hangingPunct="1">
      <a:defRPr sz="2400" kern="1200">
        <a:solidFill>
          <a:schemeClr val="tx1"/>
        </a:solidFill>
        <a:latin typeface="Times" pitchFamily="-44" charset="0"/>
        <a:ea typeface="+mn-ea"/>
        <a:cs typeface="+mn-cs"/>
      </a:defRPr>
    </a:lvl6pPr>
    <a:lvl7pPr marL="2743200" algn="l" defTabSz="914400" rtl="0" eaLnBrk="1" latinLnBrk="0" hangingPunct="1">
      <a:defRPr sz="2400" kern="1200">
        <a:solidFill>
          <a:schemeClr val="tx1"/>
        </a:solidFill>
        <a:latin typeface="Times" pitchFamily="-44" charset="0"/>
        <a:ea typeface="+mn-ea"/>
        <a:cs typeface="+mn-cs"/>
      </a:defRPr>
    </a:lvl7pPr>
    <a:lvl8pPr marL="3200400" algn="l" defTabSz="914400" rtl="0" eaLnBrk="1" latinLnBrk="0" hangingPunct="1">
      <a:defRPr sz="2400" kern="1200">
        <a:solidFill>
          <a:schemeClr val="tx1"/>
        </a:solidFill>
        <a:latin typeface="Times" pitchFamily="-44" charset="0"/>
        <a:ea typeface="+mn-ea"/>
        <a:cs typeface="+mn-cs"/>
      </a:defRPr>
    </a:lvl8pPr>
    <a:lvl9pPr marL="3657600" algn="l" defTabSz="914400" rtl="0" eaLnBrk="1" latinLnBrk="0" hangingPunct="1">
      <a:defRPr sz="2400" kern="1200">
        <a:solidFill>
          <a:schemeClr val="tx1"/>
        </a:solidFill>
        <a:latin typeface="Times" pitchFamily="-4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34113" autoAdjust="0"/>
    <p:restoredTop sz="98046" autoAdjust="0"/>
  </p:normalViewPr>
  <p:slideViewPr>
    <p:cSldViewPr>
      <p:cViewPr varScale="1">
        <p:scale>
          <a:sx n="74" d="100"/>
          <a:sy n="74" d="100"/>
        </p:scale>
        <p:origin x="-216"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138"/>
    </p:cViewPr>
  </p:sorterViewPr>
  <p:notesViewPr>
    <p:cSldViewPr>
      <p:cViewPr varScale="1">
        <p:scale>
          <a:sx n="56" d="100"/>
          <a:sy n="56" d="100"/>
        </p:scale>
        <p:origin x="-1782"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notesMaster" Target="notesMasters/notesMaster1.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379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33795" name="Rectangle 3"/>
          <p:cNvSpPr>
            <a:spLocks noGrp="1" noChangeArrowheads="1"/>
          </p:cNvSpPr>
          <p:nvPr>
            <p:ph type="dt" sz="quarter"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33796" name="Rectangle 4"/>
          <p:cNvSpPr>
            <a:spLocks noGrp="1" noChangeArrowheads="1"/>
          </p:cNvSpPr>
          <p:nvPr>
            <p:ph type="ftr" sz="quarter" idx="2"/>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33797" name="Rectangle 5"/>
          <p:cNvSpPr>
            <a:spLocks noGrp="1" noChangeArrowheads="1"/>
          </p:cNvSpPr>
          <p:nvPr>
            <p:ph type="sldNum" sz="quarter" idx="3"/>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E7863CB5-9551-4615-AABE-954E39CCB128}" type="slidenum">
              <a:rPr lang="en-US"/>
              <a:pPr>
                <a:defRPr/>
              </a:pPr>
              <a:t>‹#›</a:t>
            </a:fld>
            <a:endParaRPr lang="en-US"/>
          </a:p>
        </p:txBody>
      </p:sp>
    </p:spTree>
    <p:extLst>
      <p:ext uri="{BB962C8B-B14F-4D97-AF65-F5344CB8AC3E}">
        <p14:creationId xmlns:p14="http://schemas.microsoft.com/office/powerpoint/2010/main" val="319824750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60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a:p>
        </p:txBody>
      </p:sp>
      <p:sp>
        <p:nvSpPr>
          <p:cNvPr id="25603"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a:p>
        </p:txBody>
      </p:sp>
      <p:sp>
        <p:nvSpPr>
          <p:cNvPr id="297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25605"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25606"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a:p>
        </p:txBody>
      </p:sp>
      <p:sp>
        <p:nvSpPr>
          <p:cNvPr id="25607"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DFCA88C8-A190-4AD4-AD21-CD03AB1A292B}" type="slidenum">
              <a:rPr lang="en-US"/>
              <a:pPr>
                <a:defRPr/>
              </a:pPr>
              <a:t>‹#›</a:t>
            </a:fld>
            <a:endParaRPr lang="en-US"/>
          </a:p>
        </p:txBody>
      </p:sp>
    </p:spTree>
    <p:extLst>
      <p:ext uri="{BB962C8B-B14F-4D97-AF65-F5344CB8AC3E}">
        <p14:creationId xmlns:p14="http://schemas.microsoft.com/office/powerpoint/2010/main" val="2684633933"/>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pitchFamily="-44" charset="0"/>
        <a:ea typeface="+mn-ea"/>
        <a:cs typeface="+mn-cs"/>
      </a:defRPr>
    </a:lvl1pPr>
    <a:lvl2pPr marL="457200" algn="l" rtl="0" eaLnBrk="0" fontAlgn="base" hangingPunct="0">
      <a:spcBef>
        <a:spcPct val="30000"/>
      </a:spcBef>
      <a:spcAft>
        <a:spcPct val="0"/>
      </a:spcAft>
      <a:defRPr sz="1200" kern="1200">
        <a:solidFill>
          <a:schemeClr val="tx1"/>
        </a:solidFill>
        <a:latin typeface="Times" pitchFamily="-44" charset="0"/>
        <a:ea typeface="+mn-ea"/>
        <a:cs typeface="+mn-cs"/>
      </a:defRPr>
    </a:lvl2pPr>
    <a:lvl3pPr marL="914400" algn="l" rtl="0" eaLnBrk="0" fontAlgn="base" hangingPunct="0">
      <a:spcBef>
        <a:spcPct val="30000"/>
      </a:spcBef>
      <a:spcAft>
        <a:spcPct val="0"/>
      </a:spcAft>
      <a:defRPr sz="1200" kern="1200">
        <a:solidFill>
          <a:schemeClr val="tx1"/>
        </a:solidFill>
        <a:latin typeface="Times" pitchFamily="-44" charset="0"/>
        <a:ea typeface="+mn-ea"/>
        <a:cs typeface="+mn-cs"/>
      </a:defRPr>
    </a:lvl3pPr>
    <a:lvl4pPr marL="1371600" algn="l" rtl="0" eaLnBrk="0" fontAlgn="base" hangingPunct="0">
      <a:spcBef>
        <a:spcPct val="30000"/>
      </a:spcBef>
      <a:spcAft>
        <a:spcPct val="0"/>
      </a:spcAft>
      <a:defRPr sz="1200" kern="1200">
        <a:solidFill>
          <a:schemeClr val="tx1"/>
        </a:solidFill>
        <a:latin typeface="Times" pitchFamily="-44" charset="0"/>
        <a:ea typeface="+mn-ea"/>
        <a:cs typeface="+mn-cs"/>
      </a:defRPr>
    </a:lvl4pPr>
    <a:lvl5pPr marL="1828800" algn="l" rtl="0" eaLnBrk="0" fontAlgn="base" hangingPunct="0">
      <a:spcBef>
        <a:spcPct val="30000"/>
      </a:spcBef>
      <a:spcAft>
        <a:spcPct val="0"/>
      </a:spcAft>
      <a:defRPr sz="1200" kern="1200">
        <a:solidFill>
          <a:schemeClr val="tx1"/>
        </a:solidFill>
        <a:latin typeface="Times" pitchFamily="-4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a:spLocks noGrp="1" noChangeArrowheads="1"/>
          </p:cNvSpPr>
          <p:nvPr>
            <p:ph type="sldNum" sz="quarter" idx="5"/>
          </p:nvPr>
        </p:nvSpPr>
        <p:spPr>
          <a:noFill/>
        </p:spPr>
        <p:txBody>
          <a:bodyPr/>
          <a:lstStyle/>
          <a:p>
            <a:fld id="{84732D07-EAE3-4176-9CAE-E92EFF5B9533}" type="slidenum">
              <a:rPr lang="en-US" smtClean="0"/>
              <a:pPr/>
              <a:t>1</a:t>
            </a:fld>
            <a:endParaRPr lang="en-US" dirty="0" smtClean="0"/>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7"/>
          <p:cNvSpPr>
            <a:spLocks noGrp="1" noChangeArrowheads="1"/>
          </p:cNvSpPr>
          <p:nvPr>
            <p:ph type="sldNum" sz="quarter" idx="5"/>
          </p:nvPr>
        </p:nvSpPr>
        <p:spPr>
          <a:noFill/>
        </p:spPr>
        <p:txBody>
          <a:bodyPr/>
          <a:lstStyle/>
          <a:p>
            <a:fld id="{58430CDF-9CC2-4394-BDF1-66F26F8ECC09}" type="slidenum">
              <a:rPr lang="en-US" smtClean="0"/>
              <a:pPr/>
              <a:t>32</a:t>
            </a:fld>
            <a:endParaRPr lang="en-US" dirty="0" smtClean="0"/>
          </a:p>
        </p:txBody>
      </p:sp>
      <p:sp>
        <p:nvSpPr>
          <p:cNvPr id="33795" name="Rectangle 2"/>
          <p:cNvSpPr>
            <a:spLocks noGrp="1" noRot="1" noChangeAspect="1" noChangeArrowheads="1" noTextEdit="1"/>
          </p:cNvSpPr>
          <p:nvPr>
            <p:ph type="sldImg"/>
          </p:nvPr>
        </p:nvSpPr>
        <p:spPr>
          <a:ln/>
        </p:spPr>
      </p:sp>
      <p:sp>
        <p:nvSpPr>
          <p:cNvPr id="33796" name="Rectangle 3"/>
          <p:cNvSpPr>
            <a:spLocks noGrp="1" noChangeArrowheads="1"/>
          </p:cNvSpPr>
          <p:nvPr>
            <p:ph type="body" idx="1"/>
          </p:nvPr>
        </p:nvSpPr>
        <p:spPr>
          <a:noFill/>
          <a:ln/>
        </p:spPr>
        <p:txBody>
          <a:bodyPr/>
          <a:lstStyle/>
          <a:p>
            <a:pPr eaLnBrk="1" hangingPunct="1"/>
            <a:endParaRPr lang="en-US" dirty="0"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64BCEE86-2CA0-43A2-8B7C-9C0AA3922DF9}" type="slidenum">
              <a:rPr lang="en-US" smtClean="0"/>
              <a:pPr/>
              <a:t>33</a:t>
            </a:fld>
            <a:endParaRPr lang="en-US" dirty="0" smtClean="0"/>
          </a:p>
        </p:txBody>
      </p:sp>
      <p:sp>
        <p:nvSpPr>
          <p:cNvPr id="34819" name="Rectangle 2"/>
          <p:cNvSpPr>
            <a:spLocks noGrp="1" noRot="1" noChangeAspect="1" noChangeArrowheads="1" noTextEdit="1"/>
          </p:cNvSpPr>
          <p:nvPr>
            <p:ph type="sldImg"/>
          </p:nvPr>
        </p:nvSpPr>
        <p:spPr>
          <a:ln/>
        </p:spPr>
      </p:sp>
      <p:sp>
        <p:nvSpPr>
          <p:cNvPr id="34820" name="Rectangle 3"/>
          <p:cNvSpPr>
            <a:spLocks noGrp="1" noChangeArrowheads="1"/>
          </p:cNvSpPr>
          <p:nvPr>
            <p:ph type="body" idx="1"/>
          </p:nvPr>
        </p:nvSpPr>
        <p:spPr>
          <a:noFill/>
          <a:ln/>
        </p:spPr>
        <p:txBody>
          <a:bodyPr/>
          <a:lstStyle/>
          <a:p>
            <a:pPr eaLnBrk="1" hangingPunct="1"/>
            <a:r>
              <a:rPr lang="en-US" dirty="0" smtClean="0"/>
              <a:t>Print more money to support Ruhr</a:t>
            </a:r>
          </a:p>
          <a:p>
            <a:pPr eaLnBrk="1" hangingPunct="1"/>
            <a:endParaRPr lang="en-US" dirty="0" smtClean="0"/>
          </a:p>
          <a:p>
            <a:pPr eaLnBrk="1" hangingPunct="1"/>
            <a:r>
              <a:rPr lang="en-US" dirty="0" smtClean="0">
                <a:latin typeface="Arial" charset="0"/>
              </a:rPr>
              <a:t> Hitler seized the first opportunity for action. On November 8 a rally was to be held in one of Munich's large beer cellars, the </a:t>
            </a:r>
            <a:r>
              <a:rPr lang="en-US" dirty="0" err="1" smtClean="0">
                <a:latin typeface="Arial" charset="0"/>
              </a:rPr>
              <a:t>Buergerbraeukeller</a:t>
            </a:r>
            <a:r>
              <a:rPr lang="en-US" smtClean="0">
                <a:latin typeface="Arial" charset="0"/>
              </a:rPr>
              <a:t>, to honor Kahr. Kahr was the featured speaker, along with General Lossow and Colonel Seisser, head of the police. Hitler surrounded the building with SA troops, broke in, took over the meeting, and melodramatically proclaimed: "The national revolution has broken out." Taking Kahr, Lossow, and Seisser into an adjoining room, Hitler pressured them to join him in overthrowing the national government. They refused until General Erich Ludendorff, who in Hitler's scheme for the new government was to be head of the army, came in to apply new pressure. Ultimately the three agreed and returned to the beer cellar with Hitler and Ludendorff to the acclaim of the audience. Hitler accepted their promises of support and allowed them to go free, much to his undoing. Circumstances changed dramatically for Hitler overnight. Although Ernst Roehm had seized the local army headquarters, the leadership of the army refused to support Hitler. Lossow, upon his release, telephoned Bavarian army headquarters for new troops to be sent to Munich to crush Hitler's revolt. Kahr also reneged on his promise. Hitler, faced with the complete collapse of his plans, tried a last desperate gamble by marching with Ludendorff and 2000 supporters through Munich to gain popular support for the coup.Their march was stopped by police barricades and after a brief gun battle the Hitler group, with the noticeable exception of General Ludendorff, ignominiously fled. The Beer Hall Putsch had collapsed. The leaders, including Hitler, were arrested. Some observers considered it the end of the upstart Austrian.The treason trial against Hitler, Ludendorff, and other leaders of the Kampfbund took place in February and March 1924. Considerable public attention became focused on the trial and gave Hitler the opportunity to establish his name outside of Bavaria. He used the publicity brilliantly to transform defeat into propaganda victory. At the trial, Hitler did not deny that he had planned to overthrow the national government. But he refused to admit that this had been an act of high treason. The real criminals, Hitler proclaimed, were the betrayers of Germany who had signed the Versailles treaty and perpetuated the Weimar Republic. Hitler also attacked the credibility of the state's chief witnesses, Kahr, Lossow, and Seisser, saying they all wanted the same thing he did. Hitler portrayed himself as the real patriot opposing the Weimar Republic, since he had had the courage to act: "I consider myself not a traitor but a German, who desired what was best for his people." But he was more than just a patriot, for he pictured himself as Germany's man of destiny:"I aimed from the beginning at something more than being a Minister. I wanted to become the destroyer of Marxism. I am going to achieve this task, and if I do, the title of Minister will be an absurdity for me."The right-wing judges were sympathetic to Hitler's words. Ludendorff was acquitted and Hitler was given the most lenient sentence possible for treason - five years in prison with an understanding of early probation.The putsch had failed, but Hitler had not. He would have time in prison to mull over the lessons of the past months and would emerge convinced that the real struggle for the soul of Germany was just beginning.</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4C637FB7-106E-433A-BD28-E782452A135A}" type="slidenum">
              <a:rPr lang="en-US" smtClean="0"/>
              <a:pPr/>
              <a:t>35</a:t>
            </a:fld>
            <a:endParaRPr lang="en-US" smtClean="0"/>
          </a:p>
        </p:txBody>
      </p:sp>
      <p:sp>
        <p:nvSpPr>
          <p:cNvPr id="36867" name="Rectangle 2"/>
          <p:cNvSpPr>
            <a:spLocks noGrp="1" noRot="1" noChangeAspect="1" noChangeArrowheads="1" noTextEdit="1"/>
          </p:cNvSpPr>
          <p:nvPr>
            <p:ph type="sldImg"/>
          </p:nvPr>
        </p:nvSpPr>
        <p:spPr>
          <a:ln/>
        </p:spPr>
      </p:sp>
      <p:sp>
        <p:nvSpPr>
          <p:cNvPr id="3686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D00F5802-C316-476A-91FD-51AB2E8CC068}" type="slidenum">
              <a:rPr lang="en-US" smtClean="0"/>
              <a:pPr/>
              <a:t>36</a:t>
            </a:fld>
            <a:endParaRPr lang="en-US" smtClean="0"/>
          </a:p>
        </p:txBody>
      </p:sp>
      <p:sp>
        <p:nvSpPr>
          <p:cNvPr id="37891" name="Rectangle 2"/>
          <p:cNvSpPr>
            <a:spLocks noGrp="1" noRot="1" noChangeAspect="1" noChangeArrowheads="1" noTextEdit="1"/>
          </p:cNvSpPr>
          <p:nvPr>
            <p:ph type="sldImg"/>
          </p:nvPr>
        </p:nvSpPr>
        <p:spPr>
          <a:ln/>
        </p:spPr>
      </p:sp>
      <p:sp>
        <p:nvSpPr>
          <p:cNvPr id="37892"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C56CB659-865D-4C1B-B246-D80C3E453777}" type="slidenum">
              <a:rPr lang="en-US" smtClean="0"/>
              <a:pPr/>
              <a:t>39</a:t>
            </a:fld>
            <a:endParaRPr lang="en-US" smtClean="0"/>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264E5D81-7633-4A71-AA3E-FE344883851D}" type="slidenum">
              <a:rPr lang="en-US" smtClean="0"/>
              <a:pPr/>
              <a:t>40</a:t>
            </a:fld>
            <a:endParaRPr lang="en-US" smtClean="0"/>
          </a:p>
        </p:txBody>
      </p:sp>
      <p:sp>
        <p:nvSpPr>
          <p:cNvPr id="39939" name="Rectangle 2"/>
          <p:cNvSpPr>
            <a:spLocks noGrp="1" noRot="1" noChangeAspect="1" noChangeArrowheads="1" noTextEdit="1"/>
          </p:cNvSpPr>
          <p:nvPr>
            <p:ph type="sldImg"/>
          </p:nvPr>
        </p:nvSpPr>
        <p:spPr>
          <a:ln/>
        </p:spPr>
      </p:sp>
      <p:sp>
        <p:nvSpPr>
          <p:cNvPr id="39940"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a:noFill/>
        </p:spPr>
        <p:txBody>
          <a:bodyPr/>
          <a:lstStyle/>
          <a:p>
            <a:fld id="{96D2B350-7939-44C5-B0B2-099C308C7AE3}" type="slidenum">
              <a:rPr lang="en-US" smtClean="0"/>
              <a:pPr/>
              <a:t>41</a:t>
            </a:fld>
            <a:endParaRPr lang="en-US" smtClean="0"/>
          </a:p>
        </p:txBody>
      </p:sp>
      <p:sp>
        <p:nvSpPr>
          <p:cNvPr id="40963" name="Rectangle 2"/>
          <p:cNvSpPr>
            <a:spLocks noGrp="1" noRot="1" noChangeAspect="1" noChangeArrowheads="1" noTextEdit="1"/>
          </p:cNvSpPr>
          <p:nvPr>
            <p:ph type="sldImg"/>
          </p:nvPr>
        </p:nvSpPr>
        <p:spPr>
          <a:ln/>
        </p:spPr>
      </p:sp>
      <p:sp>
        <p:nvSpPr>
          <p:cNvPr id="40964"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a:noFill/>
        </p:spPr>
        <p:txBody>
          <a:bodyPr/>
          <a:lstStyle/>
          <a:p>
            <a:fld id="{A052D23C-B960-4BC2-AFB3-B9BE4C24A7CB}" type="slidenum">
              <a:rPr lang="en-US" smtClean="0"/>
              <a:pPr/>
              <a:t>42</a:t>
            </a:fld>
            <a:endParaRPr lang="en-US" smtClean="0"/>
          </a:p>
        </p:txBody>
      </p:sp>
      <p:sp>
        <p:nvSpPr>
          <p:cNvPr id="41987" name="Rectangle 2"/>
          <p:cNvSpPr>
            <a:spLocks noGrp="1" noRot="1" noChangeAspect="1" noChangeArrowheads="1" noTextEdit="1"/>
          </p:cNvSpPr>
          <p:nvPr>
            <p:ph type="sldImg"/>
          </p:nvPr>
        </p:nvSpPr>
        <p:spPr>
          <a:ln/>
        </p:spPr>
      </p:sp>
      <p:sp>
        <p:nvSpPr>
          <p:cNvPr id="41988" name="Rectangle 3"/>
          <p:cNvSpPr>
            <a:spLocks noGrp="1" noChangeArrowheads="1"/>
          </p:cNvSpPr>
          <p:nvPr>
            <p:ph type="body" idx="1"/>
          </p:nvPr>
        </p:nvSpPr>
        <p:spPr>
          <a:noFill/>
          <a:ln/>
        </p:spPr>
        <p:txBody>
          <a:bodyPr/>
          <a:lstStyle/>
          <a:p>
            <a:pPr eaLnBrk="1" hangingPunct="1"/>
            <a:endParaRPr 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BEF0511B-FB4D-4977-B6B5-7308E24D33FF}" type="slidenum">
              <a:rPr lang="en-US"/>
              <a:pPr>
                <a:defRPr/>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148DF00A-88CF-47C6-BDDF-617F289A4956}" type="slidenum">
              <a:rPr lang="en-US"/>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A86B6C-EE4E-44B0-A721-7B05CB71AD2C}" type="slidenum">
              <a:rPr lang="en-US"/>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ClipArt" preserve="1">
  <p:cSld name="Title, Text and Clip Ar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lipArt Placeholder 3"/>
          <p:cNvSpPr>
            <a:spLocks noGrp="1"/>
          </p:cNvSpPr>
          <p:nvPr>
            <p:ph type="clipArt" sz="half" idx="2"/>
          </p:nvPr>
        </p:nvSpPr>
        <p:spPr>
          <a:xfrm>
            <a:off x="4648200" y="1981200"/>
            <a:ext cx="3810000" cy="4114800"/>
          </a:xfrm>
        </p:spPr>
        <p:txBody>
          <a:bodyPr/>
          <a:lstStyle/>
          <a:p>
            <a:pPr lvl="0"/>
            <a:endParaRPr lang="en-US" noProof="0" smtClean="0"/>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F610089-1FB0-4B54-BADF-25C8A92AE0F8}" type="slidenum">
              <a:rPr lang="en-US"/>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25252A25-2CA1-482D-B0EB-2CBDD3542426}"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7DAC73AE-35A6-4FCF-A7FF-14E22D3C7C16}"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B9A53639-6FD6-42D7-8920-8A9623D0C6F8}" type="slidenum">
              <a:rPr lang="en-US"/>
              <a:pPr>
                <a:defRPr/>
              </a:pPr>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31301D7-2469-4E40-8367-737AE23A66E5}"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4BABE88A-0849-42C8-9514-14A5D9E0990C}" type="slidenum">
              <a:rPr lang="en-US"/>
              <a:pPr>
                <a:defRPr/>
              </a:pPr>
              <a:t>‹#›</a:t>
            </a:fld>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1A7A6F38-1F84-4619-8F7C-8B37DF0A514C}"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36826811-9EB8-4AB6-9A0D-20A7C9D7604D}" type="slidenum">
              <a:rPr lang="en-US"/>
              <a:pPr>
                <a:defRPr/>
              </a:pPr>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F9BC61E-2A94-4770-A00F-CB0D0E3BC154}" type="datetimeFigureOut">
              <a:rPr lang="en-US"/>
              <a:pPr>
                <a:defRPr/>
              </a:pPr>
              <a:t>4/4/2012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03B574ED-7A61-4364-8F88-A20D1AF711E8}" type="slidenum">
              <a:rPr lang="en-US"/>
              <a:pPr>
                <a:defRPr/>
              </a:pPr>
              <a:t>‹#›</a:t>
            </a:fld>
            <a:endParaRPr lang="en-US"/>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26F3974A-7CDE-451C-88DD-5D7DE26FFB72}" type="datetimeFigureOut">
              <a:rPr lang="en-US"/>
              <a:pPr>
                <a:defRPr/>
              </a:pPr>
              <a:t>4/4/2012</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pPr>
              <a:defRPr/>
            </a:pPr>
            <a:fld id="{4E21C139-B33B-4155-995F-BACA72AA8B45}" type="slidenum">
              <a:rPr lang="en-US"/>
              <a:pPr>
                <a:defRPr/>
              </a:pPr>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F7AD8DF4-D3BA-4813-9310-59AEF9436DD7}" type="datetimeFigureOut">
              <a:rPr lang="en-US"/>
              <a:pPr>
                <a:defRPr/>
              </a:pPr>
              <a:t>4/4/2012</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pPr>
              <a:defRPr/>
            </a:pPr>
            <a:fld id="{CF3A6DC9-60EA-4203-88FA-9B1526C0534B}" type="slidenum">
              <a:rPr lang="en-US"/>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8C438489-90D9-4A0D-8038-2F269103E90F}" type="slidenum">
              <a:rPr lang="en-US"/>
              <a:pPr>
                <a:defRPr/>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DD1C081F-BE3B-4D27-9D74-DFC277FF88BF}" type="datetimeFigureOut">
              <a:rPr lang="en-US"/>
              <a:pPr>
                <a:defRPr/>
              </a:pPr>
              <a:t>4/4/2012</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pPr>
              <a:defRPr/>
            </a:pPr>
            <a:fld id="{7DFF106B-2FCA-4B20-99C4-3761F7F8A509}" type="slidenum">
              <a:rPr lang="en-US"/>
              <a:pPr>
                <a:defRPr/>
              </a:pPr>
              <a:t>‹#›</a:t>
            </a:fld>
            <a:endParaRPr lang="en-US"/>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12574235-3AAE-4D80-B043-185B371BD54E}" type="datetimeFigureOut">
              <a:rPr lang="en-US"/>
              <a:pPr>
                <a:defRPr/>
              </a:pPr>
              <a:t>4/4/2012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D7415CE4-E056-49D8-8247-23847331FA9B}" type="slidenum">
              <a:rPr lang="en-US"/>
              <a:pPr>
                <a:defRPr/>
              </a:pPr>
              <a:t>‹#›</a:t>
            </a:fld>
            <a:endParaRPr lang="en-US"/>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782EB6FB-5184-47D6-8C62-8D1DA524CCE8}" type="datetimeFigureOut">
              <a:rPr lang="en-US"/>
              <a:pPr>
                <a:defRPr/>
              </a:pPr>
              <a:t>4/4/2012</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pPr>
              <a:defRPr/>
            </a:pPr>
            <a:fld id="{3E7C8946-721D-45D3-B027-C743BDDC05AE}" type="slidenum">
              <a:rPr lang="en-US"/>
              <a:pPr>
                <a:defRPr/>
              </a:pPr>
              <a:t>‹#›</a:t>
            </a:fld>
            <a:endParaRPr lang="en-US"/>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EB877E38-5DF3-4EA7-84D8-716C5D8FB9E6}"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65BA5FFF-304A-4BD2-913C-C903EE2C4EE8}" type="slidenum">
              <a:rPr lang="en-US"/>
              <a:pPr>
                <a:defRPr/>
              </a:pPr>
              <a:t>‹#›</a:t>
            </a:fld>
            <a:endParaRPr lang="en-US"/>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5826ECBD-BC77-4D20-B472-63A18EEF0889}" type="datetimeFigureOut">
              <a:rPr lang="en-US"/>
              <a:pPr>
                <a:defRPr/>
              </a:pPr>
              <a:t>4/4/2012</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992599E3-A4CE-4C7D-A748-8DAE58345919}" type="slidenum">
              <a:rPr lang="en-US"/>
              <a:pPr>
                <a:defRPr/>
              </a:pPr>
              <a:t>‹#›</a:t>
            </a:fld>
            <a:endParaRPr lang="en-US"/>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asces-1.jpg"/>
          <p:cNvPicPr>
            <a:picLocks noChangeAspect="1"/>
          </p:cNvPicPr>
          <p:nvPr userDrawn="1"/>
        </p:nvPicPr>
        <p:blipFill>
          <a:blip r:embed="rId2" cstate="print">
            <a:lum bright="-10000" contrast="20000"/>
          </a:blip>
          <a:srcRect/>
          <a:stretch>
            <a:fillRect/>
          </a:stretch>
        </p:blipFill>
        <p:spPr bwMode="auto">
          <a:xfrm>
            <a:off x="0" y="0"/>
            <a:ext cx="990600" cy="6858000"/>
          </a:xfrm>
          <a:prstGeom prst="rect">
            <a:avLst/>
          </a:prstGeom>
          <a:noFill/>
          <a:ln w="9525">
            <a:noFill/>
            <a:miter lim="800000"/>
            <a:headEnd/>
            <a:tailEnd/>
          </a:ln>
        </p:spPr>
      </p:pic>
      <p:sp>
        <p:nvSpPr>
          <p:cNvPr id="2" name="Title 1"/>
          <p:cNvSpPr>
            <a:spLocks noGrp="1"/>
          </p:cNvSpPr>
          <p:nvPr>
            <p:ph type="title"/>
          </p:nvPr>
        </p:nvSpPr>
        <p:spPr>
          <a:xfrm>
            <a:off x="1066800" y="274638"/>
            <a:ext cx="7848600" cy="715962"/>
          </a:xfrm>
        </p:spPr>
        <p:txBody>
          <a:bodyPr>
            <a:normAutofit/>
          </a:bodyPr>
          <a:lstStyle>
            <a:lvl1pPr>
              <a:defRPr sz="3800">
                <a:solidFill>
                  <a:srgbClr val="FF0000"/>
                </a:solidFill>
                <a:effectLst>
                  <a:outerShdw blurRad="38100" dist="38100" dir="2700000" algn="tl">
                    <a:srgbClr val="000000">
                      <a:alpha val="43137"/>
                    </a:srgbClr>
                  </a:outerShdw>
                </a:effectLst>
                <a:latin typeface="Athenian"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219200"/>
            <a:ext cx="7772400" cy="5334000"/>
          </a:xfrm>
        </p:spPr>
        <p:txBody>
          <a:bodyPr>
            <a:normAutofit/>
          </a:bodyPr>
          <a:lstStyle>
            <a:lvl1pPr marL="517525" indent="-517525">
              <a:buSzPct val="88000"/>
              <a:buFontTx/>
              <a:buBlip>
                <a:blip r:embed="rId3"/>
              </a:buBlip>
              <a:defRPr sz="2800">
                <a:latin typeface="Comic Sans MS" pitchFamily="66" charset="0"/>
              </a:defRPr>
            </a:lvl1pPr>
            <a:lvl2pPr marL="1036638" indent="-290513">
              <a:buClr>
                <a:srgbClr val="008000"/>
              </a:buClr>
              <a:buSzPct val="110000"/>
              <a:buFont typeface="Wingdings" pitchFamily="2" charset="2"/>
              <a:buChar char="§"/>
              <a:defRPr sz="2400">
                <a:latin typeface="Comic Sans MS" pitchFamily="66" charset="0"/>
              </a:defRPr>
            </a:lvl2pPr>
            <a:lvl3pPr marL="1493838" indent="-228600">
              <a:buClr>
                <a:srgbClr val="FF0000"/>
              </a:buClr>
              <a:buSzPct val="130000"/>
              <a:defRPr sz="2000">
                <a:latin typeface="Comic Sans MS" pitchFamily="66" charset="0"/>
              </a:defRPr>
            </a:lvl3pPr>
            <a:lvl4pPr>
              <a:defRPr sz="1800">
                <a:latin typeface="Comic Sans MS" pitchFamily="66" charset="0"/>
              </a:defRPr>
            </a:lvl4pPr>
            <a:lvl5pPr>
              <a:defRPr sz="1800">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7D9B87-153A-4B6B-93CE-6C119A26E4E7}"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AC6C6-4475-4BEC-B1E4-D8A445A5287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60770E-5E7C-4E98-B6B1-DEA0DDC08670}"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E2679B-E827-47B2-920D-4361A8C09B7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2BF408-D559-42C6-B6CE-24DBD51AEDCA}"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7A97367-258E-40F6-8072-88A9035AA6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9BFF9082-094D-4BD6-A9BA-863BB5088C80}" type="slidenum">
              <a:rPr lang="en-US"/>
              <a:pPr>
                <a:defRPr/>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ABBC4A7-1C93-4663-AA28-5E286330C2C3}"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FF28A68-0292-4198-A583-A18E44E8CEC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96F247-208F-4D15-9B67-6D9E8B108ECC}"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354FBEA-312A-4B80-9BF0-A5C12F91A9D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114D0C-ED29-4E8B-8E94-FDD03E47975E}"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54FA48-D0BD-488E-A083-E2EA274D31D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FA0F7E-4EA9-4FE5-8690-A200E434FA82}"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849F05-C5A3-4B4D-B341-1C067B5A83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D43412-D1F6-4776-94A4-589333C2983D}"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961DC1-0A70-4E0A-B016-CA0B9886450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3D0AC-0DF0-49CB-A195-1C25464F961C}"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3946B0-7427-4502-8559-FF70460C1CD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fasces-1.jpg"/>
          <p:cNvPicPr>
            <a:picLocks noChangeAspect="1"/>
          </p:cNvPicPr>
          <p:nvPr userDrawn="1"/>
        </p:nvPicPr>
        <p:blipFill>
          <a:blip r:embed="rId2" cstate="print">
            <a:lum bright="-10000" contrast="20000"/>
          </a:blip>
          <a:srcRect/>
          <a:stretch>
            <a:fillRect/>
          </a:stretch>
        </p:blipFill>
        <p:spPr bwMode="auto">
          <a:xfrm>
            <a:off x="0" y="0"/>
            <a:ext cx="990600" cy="6858000"/>
          </a:xfrm>
          <a:prstGeom prst="rect">
            <a:avLst/>
          </a:prstGeom>
          <a:noFill/>
          <a:ln w="9525">
            <a:noFill/>
            <a:miter lim="800000"/>
            <a:headEnd/>
            <a:tailEnd/>
          </a:ln>
        </p:spPr>
      </p:pic>
      <p:sp>
        <p:nvSpPr>
          <p:cNvPr id="2" name="Title 1"/>
          <p:cNvSpPr>
            <a:spLocks noGrp="1"/>
          </p:cNvSpPr>
          <p:nvPr>
            <p:ph type="title"/>
          </p:nvPr>
        </p:nvSpPr>
        <p:spPr>
          <a:xfrm>
            <a:off x="1066800" y="274638"/>
            <a:ext cx="7848600" cy="715962"/>
          </a:xfrm>
        </p:spPr>
        <p:txBody>
          <a:bodyPr>
            <a:normAutofit/>
          </a:bodyPr>
          <a:lstStyle>
            <a:lvl1pPr>
              <a:defRPr sz="3800">
                <a:solidFill>
                  <a:srgbClr val="FF0000"/>
                </a:solidFill>
                <a:effectLst>
                  <a:outerShdw blurRad="38100" dist="38100" dir="2700000" algn="tl">
                    <a:srgbClr val="000000">
                      <a:alpha val="43137"/>
                    </a:srgbClr>
                  </a:outerShdw>
                </a:effectLst>
                <a:latin typeface="Athenian" pitchFamily="2"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1143000" y="1219200"/>
            <a:ext cx="7772400" cy="5334000"/>
          </a:xfrm>
        </p:spPr>
        <p:txBody>
          <a:bodyPr>
            <a:normAutofit/>
          </a:bodyPr>
          <a:lstStyle>
            <a:lvl1pPr marL="517525" indent="-517525">
              <a:buSzPct val="88000"/>
              <a:buFontTx/>
              <a:buBlip>
                <a:blip r:embed="rId3"/>
              </a:buBlip>
              <a:defRPr sz="2800">
                <a:latin typeface="Comic Sans MS" pitchFamily="66" charset="0"/>
              </a:defRPr>
            </a:lvl1pPr>
            <a:lvl2pPr marL="1036638" indent="-290513">
              <a:buClr>
                <a:srgbClr val="008000"/>
              </a:buClr>
              <a:buSzPct val="110000"/>
              <a:buFont typeface="Wingdings" pitchFamily="2" charset="2"/>
              <a:buChar char="§"/>
              <a:defRPr sz="2400">
                <a:latin typeface="Comic Sans MS" pitchFamily="66" charset="0"/>
              </a:defRPr>
            </a:lvl2pPr>
            <a:lvl3pPr marL="1493838" indent="-228600">
              <a:buClr>
                <a:srgbClr val="FF0000"/>
              </a:buClr>
              <a:buSzPct val="130000"/>
              <a:defRPr sz="2000">
                <a:latin typeface="Comic Sans MS" pitchFamily="66" charset="0"/>
              </a:defRPr>
            </a:lvl3pPr>
            <a:lvl4pPr>
              <a:defRPr sz="1800">
                <a:latin typeface="Comic Sans MS" pitchFamily="66" charset="0"/>
              </a:defRPr>
            </a:lvl4pPr>
            <a:lvl5pPr>
              <a:defRPr sz="1800">
                <a:latin typeface="Comic Sans MS" pitchFamily="66"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BE7D9B87-153A-4B6B-93CE-6C119A26E4E7}"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E7AC6C6-4475-4BEC-B1E4-D8A445A5287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4A60770E-5E7C-4E98-B6B1-DEA0DDC08670}"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22E2679B-E827-47B2-920D-4361A8C09B7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4416A1F-1401-4C23-B0BB-073FFD68C856}" type="slidenum">
              <a:rPr lang="en-US"/>
              <a:pPr>
                <a:defRPr/>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92BF408-D559-42C6-B6CE-24DBD51AEDCA}"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C7A97367-258E-40F6-8072-88A9035AA6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AABBC4A7-1C93-4663-AA28-5E286330C2C3}"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7FF28A68-0292-4198-A583-A18E44E8CEC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FE96F247-208F-4D15-9B67-6D9E8B108ECC}"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3354FBEA-312A-4B80-9BF0-A5C12F91A9D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4E114D0C-ED29-4E8B-8E94-FDD03E47975E}"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054FA48-D0BD-488E-A083-E2EA274D31DC}"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81FA0F7E-4EA9-4FE5-8690-A200E434FA82}"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83849F05-C5A3-4B4D-B341-1C067B5A83D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7D43412-D1F6-4776-94A4-589333C2983D}"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F961DC1-0A70-4E0A-B016-CA0B9886450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1C43D0AC-0DF0-49CB-A195-1C25464F961C}" type="datetimeFigureOut">
              <a:rPr lang="en-US">
                <a:solidFill>
                  <a:prstClr val="black">
                    <a:tint val="75000"/>
                  </a:prstClr>
                </a:solidFill>
              </a:rPr>
              <a:pPr>
                <a:defRPr/>
              </a:pPr>
              <a:t>4/4/2012</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F3946B0-7427-4502-8559-FF70460C1CDD}"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5F969782-C38C-4CD4-9CFC-E61D98914119}" type="slidenum">
              <a:rPr lang="en-US"/>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B73539C-53F7-4F72-8C92-7BCFCD6F38B2}" type="slidenum">
              <a:rPr lang="en-US"/>
              <a:pPr>
                <a:defRPr/>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131D27F1-78A4-43D3-8FFB-9C99DBE07F09}" type="slidenum">
              <a:rPr lang="en-US"/>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2DC454C-C61D-41B3-81E4-37207E42DBAC}" type="slidenum">
              <a:rPr lang="en-US"/>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8DA33DF8-A67F-4948-8989-B94E73930DDE}" type="slidenum">
              <a:rPr lang="en-US"/>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2.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3.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3.xml"/><Relationship Id="rId3" Type="http://schemas.openxmlformats.org/officeDocument/2006/relationships/slideLayout" Target="../slideLayouts/slideLayout38.xml"/><Relationship Id="rId7" Type="http://schemas.openxmlformats.org/officeDocument/2006/relationships/slideLayout" Target="../slideLayouts/slideLayout42.xml"/><Relationship Id="rId12" Type="http://schemas.openxmlformats.org/officeDocument/2006/relationships/theme" Target="../theme/theme4.xml"/><Relationship Id="rId2" Type="http://schemas.openxmlformats.org/officeDocument/2006/relationships/slideLayout" Target="../slideLayouts/slideLayout37.xml"/><Relationship Id="rId1" Type="http://schemas.openxmlformats.org/officeDocument/2006/relationships/slideLayout" Target="../slideLayouts/slideLayout36.xml"/><Relationship Id="rId6" Type="http://schemas.openxmlformats.org/officeDocument/2006/relationships/slideLayout" Target="../slideLayouts/slideLayout41.xml"/><Relationship Id="rId11" Type="http://schemas.openxmlformats.org/officeDocument/2006/relationships/slideLayout" Target="../slideLayouts/slideLayout46.xml"/><Relationship Id="rId5" Type="http://schemas.openxmlformats.org/officeDocument/2006/relationships/slideLayout" Target="../slideLayouts/slideLayout40.xml"/><Relationship Id="rId10" Type="http://schemas.openxmlformats.org/officeDocument/2006/relationships/slideLayout" Target="../slideLayouts/slideLayout45.xml"/><Relationship Id="rId4" Type="http://schemas.openxmlformats.org/officeDocument/2006/relationships/slideLayout" Target="../slideLayouts/slideLayout39.xml"/><Relationship Id="rId9"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DEE3AFAE-7CA7-45BA-826D-6BFAA1E4729B}" type="slidenum">
              <a:rPr lang="en-US"/>
              <a:pPr>
                <a:defRPr/>
              </a:pPr>
              <a:t>‹#›</a:t>
            </a:fld>
            <a:endParaRPr lang="en-US"/>
          </a:p>
        </p:txBody>
      </p:sp>
      <p:pic>
        <p:nvPicPr>
          <p:cNvPr id="1031" name="Picture 7"/>
          <p:cNvPicPr>
            <a:picLocks noChangeAspect="1" noChangeArrowheads="1"/>
          </p:cNvPicPr>
          <p:nvPr userDrawn="1"/>
        </p:nvPicPr>
        <p:blipFill>
          <a:blip r:embed="rId15" cstate="print"/>
          <a:srcRect/>
          <a:stretch>
            <a:fillRect/>
          </a:stretch>
        </p:blipFill>
        <p:spPr bwMode="auto">
          <a:xfrm>
            <a:off x="38100" y="25400"/>
            <a:ext cx="1524000" cy="914400"/>
          </a:xfrm>
          <a:prstGeom prst="rect">
            <a:avLst/>
          </a:prstGeom>
          <a:noFill/>
          <a:ln w="9525">
            <a:noFill/>
            <a:miter lim="800000"/>
            <a:headEnd/>
            <a:tailEnd/>
          </a:ln>
        </p:spPr>
      </p:pic>
      <p:pic>
        <p:nvPicPr>
          <p:cNvPr id="1032" name="Picture 8"/>
          <p:cNvPicPr>
            <a:picLocks noChangeAspect="1" noChangeArrowheads="1"/>
          </p:cNvPicPr>
          <p:nvPr userDrawn="1"/>
        </p:nvPicPr>
        <p:blipFill>
          <a:blip r:embed="rId16" cstate="print"/>
          <a:srcRect/>
          <a:stretch>
            <a:fillRect/>
          </a:stretch>
        </p:blipFill>
        <p:spPr bwMode="auto">
          <a:xfrm>
            <a:off x="7569200" y="25400"/>
            <a:ext cx="1562100" cy="938213"/>
          </a:xfrm>
          <a:prstGeom prst="rect">
            <a:avLst/>
          </a:prstGeom>
          <a:noFill/>
          <a:ln w="9525">
            <a:noFill/>
            <a:miter lim="800000"/>
            <a:headEnd/>
            <a:tailEnd/>
          </a:ln>
        </p:spPr>
      </p:pic>
      <p:sp>
        <p:nvSpPr>
          <p:cNvPr id="1033" name="Line 9"/>
          <p:cNvSpPr>
            <a:spLocks noChangeShapeType="1"/>
          </p:cNvSpPr>
          <p:nvPr userDrawn="1"/>
        </p:nvSpPr>
        <p:spPr bwMode="auto">
          <a:xfrm>
            <a:off x="1574800" y="457200"/>
            <a:ext cx="5956300" cy="0"/>
          </a:xfrm>
          <a:prstGeom prst="line">
            <a:avLst/>
          </a:prstGeom>
          <a:noFill/>
          <a:ln w="28575">
            <a:solidFill>
              <a:schemeClr val="tx1"/>
            </a:solidFill>
            <a:round/>
            <a:headEnd/>
            <a:tailEnd type="triangle" w="lg" len="lg"/>
          </a:ln>
          <a:effectLst/>
        </p:spPr>
        <p:txBody>
          <a:bodyPr wrap="none" anchor="ctr"/>
          <a:lstStyle/>
          <a:p>
            <a:pPr>
              <a:defRPr/>
            </a:pPr>
            <a:endParaRPr lang="en-US"/>
          </a:p>
        </p:txBody>
      </p:sp>
    </p:spTree>
  </p:cSld>
  <p:clrMap bg1="dk2" tx1="lt1" bg2="dk1"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 id="2147483675" r:id="rId13"/>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1027">
                                            <p:txEl>
                                              <p:pRg st="0" end="0"/>
                                            </p:txEl>
                                          </p:spTgt>
                                        </p:tgtEl>
                                        <p:attrNameLst>
                                          <p:attrName>style.visibility</p:attrName>
                                        </p:attrNameLst>
                                      </p:cBhvr>
                                      <p:to>
                                        <p:strVal val="visible"/>
                                      </p:to>
                                    </p:set>
                                    <p:animEffect transition="in" filter="wipe(left)">
                                      <p:cBhvr>
                                        <p:cTn id="11" dur="500"/>
                                        <p:tgtEl>
                                          <p:spTgt spid="1027">
                                            <p:txEl>
                                              <p:pRg st="0" end="0"/>
                                            </p:txEl>
                                          </p:spTgt>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1027">
                                            <p:txEl>
                                              <p:pRg st="1" end="1"/>
                                            </p:txEl>
                                          </p:spTgt>
                                        </p:tgtEl>
                                        <p:attrNameLst>
                                          <p:attrName>style.visibility</p:attrName>
                                        </p:attrNameLst>
                                      </p:cBhvr>
                                      <p:to>
                                        <p:strVal val="visible"/>
                                      </p:to>
                                    </p:set>
                                    <p:animEffect transition="in" filter="wipe(left)">
                                      <p:cBhvr>
                                        <p:cTn id="14" dur="500"/>
                                        <p:tgtEl>
                                          <p:spTgt spid="1027">
                                            <p:txEl>
                                              <p:pRg st="1" end="1"/>
                                            </p:txEl>
                                          </p:spTgt>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1027">
                                            <p:txEl>
                                              <p:pRg st="2" end="2"/>
                                            </p:txEl>
                                          </p:spTgt>
                                        </p:tgtEl>
                                        <p:attrNameLst>
                                          <p:attrName>style.visibility</p:attrName>
                                        </p:attrNameLst>
                                      </p:cBhvr>
                                      <p:to>
                                        <p:strVal val="visible"/>
                                      </p:to>
                                    </p:set>
                                    <p:animEffect transition="in" filter="wipe(left)">
                                      <p:cBhvr>
                                        <p:cTn id="17" dur="500"/>
                                        <p:tgtEl>
                                          <p:spTgt spid="1027">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1027">
                                            <p:txEl>
                                              <p:pRg st="3" end="3"/>
                                            </p:txEl>
                                          </p:spTgt>
                                        </p:tgtEl>
                                        <p:attrNameLst>
                                          <p:attrName>style.visibility</p:attrName>
                                        </p:attrNameLst>
                                      </p:cBhvr>
                                      <p:to>
                                        <p:strVal val="visible"/>
                                      </p:to>
                                    </p:set>
                                    <p:animEffect transition="in" filter="wipe(left)">
                                      <p:cBhvr>
                                        <p:cTn id="20" dur="500"/>
                                        <p:tgtEl>
                                          <p:spTgt spid="1027">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1027">
                                            <p:txEl>
                                              <p:pRg st="4" end="4"/>
                                            </p:txEl>
                                          </p:spTgt>
                                        </p:tgtEl>
                                        <p:attrNameLst>
                                          <p:attrName>style.visibility</p:attrName>
                                        </p:attrNameLst>
                                      </p:cBhvr>
                                      <p:to>
                                        <p:strVal val="visible"/>
                                      </p:to>
                                    </p:set>
                                    <p:animEffect transition="in" filter="wipe(left)">
                                      <p:cBhvr>
                                        <p:cTn id="23" dur="500"/>
                                        <p:tgtEl>
                                          <p:spTgt spid="102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6" grpId="0"/>
      <p:bldP spid="1027" grpId="0" build="p" autoUpdateAnimBg="0">
        <p:tmplLst>
          <p:tmpl lvl="1">
            <p:tnLst>
              <p:par>
                <p:cTn presetID="22" presetClass="entr" presetSubtype="8" fill="hold" nodeType="click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2">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3">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4">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 lvl="5">
            <p:tnLst>
              <p:par>
                <p:cTn presetID="22" presetClass="entr" presetSubtype="8" fill="hold" nodeType="withEffect">
                  <p:stCondLst>
                    <p:cond delay="0"/>
                  </p:stCondLst>
                  <p:childTnLst>
                    <p:set>
                      <p:cBhvr>
                        <p:cTn dur="1" fill="hold">
                          <p:stCondLst>
                            <p:cond delay="0"/>
                          </p:stCondLst>
                        </p:cTn>
                        <p:tgtEl>
                          <p:spTgt spid="1027"/>
                        </p:tgtEl>
                        <p:attrNameLst>
                          <p:attrName>style.visibility</p:attrName>
                        </p:attrNameLst>
                      </p:cBhvr>
                      <p:to>
                        <p:strVal val="visible"/>
                      </p:to>
                    </p:set>
                    <p:animEffect transition="in" filter="wipe(left)">
                      <p:cBhvr>
                        <p:cTn dur="500"/>
                        <p:tgtEl>
                          <p:spTgt spid="1027"/>
                        </p:tgtEl>
                      </p:cBhvr>
                    </p:animEffect>
                  </p:childTnLst>
                </p:cTn>
              </p:par>
            </p:tnLst>
          </p:tmpl>
        </p:tmplLst>
      </p:bldP>
    </p:bldLst>
  </p:timing>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Impact" pitchFamily="-44" charset="0"/>
        </a:defRPr>
      </a:lvl6pPr>
      <a:lvl7pPr marL="914400" algn="ctr" rtl="0" fontAlgn="base">
        <a:spcBef>
          <a:spcPct val="0"/>
        </a:spcBef>
        <a:spcAft>
          <a:spcPct val="0"/>
        </a:spcAft>
        <a:defRPr sz="4400">
          <a:solidFill>
            <a:schemeClr val="tx2"/>
          </a:solidFill>
          <a:latin typeface="Impact" pitchFamily="-44" charset="0"/>
        </a:defRPr>
      </a:lvl7pPr>
      <a:lvl8pPr marL="1371600" algn="ctr" rtl="0" fontAlgn="base">
        <a:spcBef>
          <a:spcPct val="0"/>
        </a:spcBef>
        <a:spcAft>
          <a:spcPct val="0"/>
        </a:spcAft>
        <a:defRPr sz="4400">
          <a:solidFill>
            <a:schemeClr val="tx2"/>
          </a:solidFill>
          <a:latin typeface="Impact" pitchFamily="-44" charset="0"/>
        </a:defRPr>
      </a:lvl8pPr>
      <a:lvl9pPr marL="1828800" algn="ctr" rtl="0" fontAlgn="base">
        <a:spcBef>
          <a:spcPct val="0"/>
        </a:spcBef>
        <a:spcAft>
          <a:spcPct val="0"/>
        </a:spcAft>
        <a:defRPr sz="4400">
          <a:solidFill>
            <a:schemeClr val="tx2"/>
          </a:solidFill>
          <a:latin typeface="Impact" pitchFamily="-44"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474C8BA-E21A-4F06-8FAD-C009B3A6DE13}" type="datetimeFigureOut">
              <a:rPr lang="en-US"/>
              <a:pPr>
                <a:defRPr/>
              </a:pPr>
              <a:t>4/4/2012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54A9E1C1-44DD-4432-973A-D49D6DB1802B}" type="slidenum">
              <a:rPr lang="en-US"/>
              <a:pPr>
                <a:defRPr/>
              </a:pPr>
              <a:t>‹#›</a:t>
            </a:fld>
            <a:endParaRPr 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iming>
    <p:tnLst>
      <p:par>
        <p:cTn id="1" dur="indefinite" restart="never" nodeType="tmRoot"/>
      </p:par>
    </p:tnLst>
  </p:timing>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7F57AF7A-EB61-40C4-BDDF-82EB7EDF492C}" type="datetimeFigureOut">
              <a:rPr lang="en-US">
                <a:solidFill>
                  <a:prstClr val="black">
                    <a:tint val="75000"/>
                  </a:prstClr>
                </a:solidFill>
              </a:rPr>
              <a:pPr eaLnBrk="1" hangingPunct="1">
                <a:defRPr/>
              </a:pPr>
              <a:t>4/4/2012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014F28BE-9024-4D70-968D-D94D91070215}" type="slidenum">
              <a:rPr lang="en-US">
                <a:solidFill>
                  <a:prstClr val="black">
                    <a:tint val="75000"/>
                  </a:prstClr>
                </a:solidFill>
              </a:rPr>
              <a:pPr eaLnBrk="1" hangingPunct="1">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eaLnBrk="1" hangingPunct="1">
              <a:defRPr/>
            </a:pPr>
            <a:fld id="{7F57AF7A-EB61-40C4-BDDF-82EB7EDF492C}" type="datetimeFigureOut">
              <a:rPr lang="en-US">
                <a:solidFill>
                  <a:prstClr val="black">
                    <a:tint val="75000"/>
                  </a:prstClr>
                </a:solidFill>
              </a:rPr>
              <a:pPr eaLnBrk="1" hangingPunct="1">
                <a:defRPr/>
              </a:pPr>
              <a:t>4/4/2012</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dirty="0">
                <a:solidFill>
                  <a:schemeClr val="tx1">
                    <a:tint val="75000"/>
                  </a:schemeClr>
                </a:solidFill>
                <a:latin typeface="+mn-lt"/>
              </a:defRPr>
            </a:lvl1pPr>
          </a:lstStyle>
          <a:p>
            <a:pPr eaLnBrk="1" hangingPunct="1">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eaLnBrk="1" hangingPunct="1">
              <a:defRPr/>
            </a:pPr>
            <a:fld id="{014F28BE-9024-4D70-968D-D94D91070215}" type="slidenum">
              <a:rPr lang="en-US">
                <a:solidFill>
                  <a:prstClr val="black">
                    <a:tint val="75000"/>
                  </a:prstClr>
                </a:solidFill>
              </a:rPr>
              <a:pPr eaLnBrk="1" hangingPunct="1">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6.xml"/><Relationship Id="rId5" Type="http://schemas.openxmlformats.org/officeDocument/2006/relationships/image" Target="../media/image29.png"/><Relationship Id="rId4" Type="http://schemas.openxmlformats.org/officeDocument/2006/relationships/image" Target="../media/image2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25.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37.xml"/><Relationship Id="rId4" Type="http://schemas.openxmlformats.org/officeDocument/2006/relationships/image" Target="../media/image4.jpeg"/></Relationships>
</file>

<file path=ppt/slides/_rels/slide15.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37.xml"/><Relationship Id="rId5" Type="http://schemas.openxmlformats.org/officeDocument/2006/relationships/image" Target="../media/image36.jpeg"/><Relationship Id="rId4" Type="http://schemas.openxmlformats.org/officeDocument/2006/relationships/image" Target="../media/image35.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7.xml"/></Relationships>
</file>

<file path=ppt/slides/_rels/slide19.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37.xml"/></Relationships>
</file>

<file path=ppt/slides/_rels/slide2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37.xml"/><Relationship Id="rId4" Type="http://schemas.openxmlformats.org/officeDocument/2006/relationships/image" Target="../media/image41.png"/></Relationships>
</file>

<file path=ppt/slides/_rels/slide22.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6.xml"/></Relationships>
</file>

<file path=ppt/slides/_rels/slide2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audio" Target="../media/audio1.wav"/><Relationship Id="rId1" Type="http://schemas.openxmlformats.org/officeDocument/2006/relationships/slideLayout" Target="../slideLayouts/slideLayout37.xml"/></Relationships>
</file>

<file path=ppt/slides/_rels/slide24.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37.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2.pn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3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6.xml"/><Relationship Id="rId5" Type="http://schemas.openxmlformats.org/officeDocument/2006/relationships/image" Target="../media/image59.png"/><Relationship Id="rId4" Type="http://schemas.openxmlformats.org/officeDocument/2006/relationships/image" Target="../media/image58.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6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 Id="rId4" Type="http://schemas.openxmlformats.org/officeDocument/2006/relationships/image" Target="../media/image66.png"/></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6.xml"/><Relationship Id="rId5" Type="http://schemas.openxmlformats.org/officeDocument/2006/relationships/image" Target="../media/image70.png"/><Relationship Id="rId4" Type="http://schemas.openxmlformats.org/officeDocument/2006/relationships/image" Target="../media/image69.png"/></Relationships>
</file>

<file path=ppt/slides/_rels/slide46.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304800" y="2895600"/>
            <a:ext cx="7772400" cy="1143000"/>
          </a:xfrm>
        </p:spPr>
        <p:txBody>
          <a:bodyPr/>
          <a:lstStyle/>
          <a:p>
            <a:pPr eaLnBrk="1" hangingPunct="1"/>
            <a:r>
              <a:rPr lang="en-US" sz="6000" dirty="0" smtClean="0"/>
              <a:t>Europe Between the Wars</a:t>
            </a:r>
          </a:p>
        </p:txBody>
      </p:sp>
      <p:pic>
        <p:nvPicPr>
          <p:cNvPr id="3075" name="Picture 5"/>
          <p:cNvPicPr>
            <a:picLocks noChangeAspect="1" noChangeArrowheads="1"/>
          </p:cNvPicPr>
          <p:nvPr/>
        </p:nvPicPr>
        <p:blipFill>
          <a:blip r:embed="rId3" cstate="print"/>
          <a:srcRect/>
          <a:stretch>
            <a:fillRect/>
          </a:stretch>
        </p:blipFill>
        <p:spPr bwMode="auto">
          <a:xfrm>
            <a:off x="5410200" y="4387850"/>
            <a:ext cx="3352800" cy="2012950"/>
          </a:xfrm>
          <a:prstGeom prst="rect">
            <a:avLst/>
          </a:prstGeom>
          <a:noFill/>
          <a:ln w="9525">
            <a:noFill/>
            <a:miter lim="800000"/>
            <a:headEnd/>
            <a:tailEnd/>
          </a:ln>
        </p:spPr>
      </p:pic>
      <p:sp>
        <p:nvSpPr>
          <p:cNvPr id="3076" name="Line 6"/>
          <p:cNvSpPr>
            <a:spLocks noChangeShapeType="1"/>
          </p:cNvSpPr>
          <p:nvPr/>
        </p:nvSpPr>
        <p:spPr bwMode="auto">
          <a:xfrm>
            <a:off x="3733800" y="1511300"/>
            <a:ext cx="4343400" cy="0"/>
          </a:xfrm>
          <a:prstGeom prst="line">
            <a:avLst/>
          </a:prstGeom>
          <a:noFill/>
          <a:ln w="57150">
            <a:solidFill>
              <a:schemeClr val="tx1"/>
            </a:solidFill>
            <a:round/>
            <a:headEnd/>
            <a:tailEnd/>
          </a:ln>
        </p:spPr>
        <p:txBody>
          <a:bodyPr wrap="none" anchor="ctr"/>
          <a:lstStyle/>
          <a:p>
            <a:endParaRPr lang="en-US" dirty="0"/>
          </a:p>
        </p:txBody>
      </p:sp>
      <p:sp>
        <p:nvSpPr>
          <p:cNvPr id="3077" name="Line 7"/>
          <p:cNvSpPr>
            <a:spLocks noChangeShapeType="1"/>
          </p:cNvSpPr>
          <p:nvPr/>
        </p:nvSpPr>
        <p:spPr bwMode="auto">
          <a:xfrm>
            <a:off x="8077200" y="1492250"/>
            <a:ext cx="0" cy="2895600"/>
          </a:xfrm>
          <a:prstGeom prst="line">
            <a:avLst/>
          </a:prstGeom>
          <a:noFill/>
          <a:ln w="57150">
            <a:solidFill>
              <a:schemeClr val="tx1"/>
            </a:solidFill>
            <a:round/>
            <a:headEnd/>
            <a:tailEnd type="triangle" w="lg" len="lg"/>
          </a:ln>
        </p:spPr>
        <p:txBody>
          <a:bodyPr wrap="none" anchor="ctr"/>
          <a:lstStyle/>
          <a:p>
            <a:endParaRPr lang="en-US" dirty="0"/>
          </a:p>
        </p:txBody>
      </p:sp>
      <p:sp>
        <p:nvSpPr>
          <p:cNvPr id="3078" name="Rectangle 9"/>
          <p:cNvSpPr>
            <a:spLocks noChangeArrowheads="1"/>
          </p:cNvSpPr>
          <p:nvPr/>
        </p:nvSpPr>
        <p:spPr bwMode="auto">
          <a:xfrm>
            <a:off x="0" y="0"/>
            <a:ext cx="9144000" cy="1295400"/>
          </a:xfrm>
          <a:prstGeom prst="rect">
            <a:avLst/>
          </a:prstGeom>
          <a:solidFill>
            <a:schemeClr val="bg1"/>
          </a:solidFill>
          <a:ln w="9525">
            <a:solidFill>
              <a:schemeClr val="bg1"/>
            </a:solidFill>
            <a:miter lim="800000"/>
            <a:headEnd/>
            <a:tailEnd/>
          </a:ln>
        </p:spPr>
        <p:txBody>
          <a:bodyPr wrap="none" anchor="ctr"/>
          <a:lstStyle/>
          <a:p>
            <a:endParaRPr lang="en-US" dirty="0"/>
          </a:p>
        </p:txBody>
      </p:sp>
      <p:pic>
        <p:nvPicPr>
          <p:cNvPr id="3079" name="Picture 10"/>
          <p:cNvPicPr>
            <a:picLocks noChangeAspect="1" noChangeArrowheads="1"/>
          </p:cNvPicPr>
          <p:nvPr/>
        </p:nvPicPr>
        <p:blipFill>
          <a:blip r:embed="rId4" cstate="print"/>
          <a:srcRect/>
          <a:stretch>
            <a:fillRect/>
          </a:stretch>
        </p:blipFill>
        <p:spPr bwMode="auto">
          <a:xfrm>
            <a:off x="381000" y="501650"/>
            <a:ext cx="3352800" cy="2011363"/>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a:xfrm>
            <a:off x="685800" y="304800"/>
            <a:ext cx="7772400" cy="914400"/>
          </a:xfrm>
        </p:spPr>
        <p:txBody>
          <a:bodyPr/>
          <a:lstStyle/>
          <a:p>
            <a:r>
              <a:rPr lang="en-US" b="1" dirty="0" smtClean="0">
                <a:effectLst>
                  <a:outerShdw blurRad="38100" dist="38100" dir="2700000" algn="tl">
                    <a:srgbClr val="000000">
                      <a:alpha val="43137"/>
                    </a:srgbClr>
                  </a:outerShdw>
                </a:effectLst>
              </a:rPr>
              <a:t>1929 Great Depression</a:t>
            </a:r>
          </a:p>
        </p:txBody>
      </p:sp>
      <p:sp>
        <p:nvSpPr>
          <p:cNvPr id="3" name="TextBox 2"/>
          <p:cNvSpPr txBox="1"/>
          <p:nvPr/>
        </p:nvSpPr>
        <p:spPr>
          <a:xfrm>
            <a:off x="0" y="1143000"/>
            <a:ext cx="4724400" cy="6001643"/>
          </a:xfrm>
          <a:prstGeom prst="rect">
            <a:avLst/>
          </a:prstGeom>
          <a:noFill/>
        </p:spPr>
        <p:txBody>
          <a:bodyPr>
            <a:spAutoFit/>
          </a:bodyPr>
          <a:lstStyle/>
          <a:p>
            <a:pPr>
              <a:defRPr/>
            </a:pPr>
            <a:r>
              <a:rPr lang="en-US" b="1" u="sng" dirty="0">
                <a:latin typeface="+mn-lt"/>
              </a:rPr>
              <a:t>Stock Market Crash</a:t>
            </a:r>
          </a:p>
          <a:p>
            <a:pPr>
              <a:defRPr/>
            </a:pPr>
            <a:r>
              <a:rPr lang="en-US" dirty="0">
                <a:latin typeface="+mn-lt"/>
              </a:rPr>
              <a:t>America was booming.</a:t>
            </a:r>
          </a:p>
          <a:p>
            <a:pPr>
              <a:defRPr/>
            </a:pPr>
            <a:r>
              <a:rPr lang="en-US" dirty="0">
                <a:latin typeface="+mn-lt"/>
              </a:rPr>
              <a:t>Companies producing lots of “stuff”</a:t>
            </a:r>
          </a:p>
          <a:p>
            <a:pPr>
              <a:defRPr/>
            </a:pPr>
            <a:r>
              <a:rPr lang="en-US" dirty="0">
                <a:latin typeface="+mn-lt"/>
              </a:rPr>
              <a:t>Issue – large amount of $ in the hands of few.</a:t>
            </a:r>
          </a:p>
          <a:p>
            <a:pPr>
              <a:defRPr/>
            </a:pPr>
            <a:r>
              <a:rPr lang="en-US" dirty="0">
                <a:latin typeface="+mn-lt"/>
              </a:rPr>
              <a:t>Everyone wanted to make money – invest in </a:t>
            </a:r>
            <a:r>
              <a:rPr lang="en-US" dirty="0" smtClean="0">
                <a:latin typeface="+mn-lt"/>
              </a:rPr>
              <a:t>stocks!  They will always rise in value</a:t>
            </a:r>
            <a:endParaRPr lang="en-US" dirty="0">
              <a:latin typeface="+mn-lt"/>
            </a:endParaRPr>
          </a:p>
          <a:p>
            <a:pPr>
              <a:defRPr/>
            </a:pPr>
            <a:r>
              <a:rPr lang="en-US" dirty="0">
                <a:latin typeface="+mn-lt"/>
              </a:rPr>
              <a:t>leverage everything (house etc.)</a:t>
            </a:r>
          </a:p>
          <a:p>
            <a:pPr>
              <a:defRPr/>
            </a:pPr>
            <a:r>
              <a:rPr lang="en-US" dirty="0">
                <a:latin typeface="+mn-lt"/>
              </a:rPr>
              <a:t>Demand drops </a:t>
            </a:r>
          </a:p>
          <a:p>
            <a:pPr>
              <a:defRPr/>
            </a:pPr>
            <a:r>
              <a:rPr lang="en-US" dirty="0">
                <a:latin typeface="+mn-lt"/>
              </a:rPr>
              <a:t>– create artificial demand</a:t>
            </a:r>
          </a:p>
          <a:p>
            <a:pPr>
              <a:defRPr/>
            </a:pPr>
            <a:r>
              <a:rPr lang="en-US" dirty="0">
                <a:latin typeface="+mn-lt"/>
              </a:rPr>
              <a:t>When that disappears….</a:t>
            </a:r>
          </a:p>
          <a:p>
            <a:pPr>
              <a:defRPr/>
            </a:pPr>
            <a:r>
              <a:rPr lang="en-US" dirty="0">
                <a:latin typeface="+mn-lt"/>
              </a:rPr>
              <a:t>Stocks plummet Oct 29 1929</a:t>
            </a:r>
          </a:p>
          <a:p>
            <a:pPr>
              <a:defRPr/>
            </a:pPr>
            <a:r>
              <a:rPr lang="en-US" b="1" dirty="0">
                <a:solidFill>
                  <a:schemeClr val="tx1">
                    <a:lumMod val="10000"/>
                  </a:schemeClr>
                </a:solidFill>
                <a:effectLst>
                  <a:outerShdw blurRad="38100" dist="38100" dir="2700000" algn="tl">
                    <a:srgbClr val="000000">
                      <a:alpha val="43137"/>
                    </a:srgbClr>
                  </a:outerShdw>
                </a:effectLst>
                <a:latin typeface="+mn-lt"/>
              </a:rPr>
              <a:t>Black Tuesday</a:t>
            </a:r>
          </a:p>
          <a:p>
            <a:pPr>
              <a:defRPr/>
            </a:pPr>
            <a:endParaRPr lang="en-US" dirty="0">
              <a:latin typeface="+mn-lt"/>
            </a:endParaRPr>
          </a:p>
        </p:txBody>
      </p:sp>
      <p:pic>
        <p:nvPicPr>
          <p:cNvPr id="23555" name="Picture 3"/>
          <p:cNvPicPr>
            <a:picLocks noChangeAspect="1" noChangeArrowheads="1"/>
          </p:cNvPicPr>
          <p:nvPr/>
        </p:nvPicPr>
        <p:blipFill>
          <a:blip r:embed="rId2" cstate="print"/>
          <a:srcRect/>
          <a:stretch>
            <a:fillRect/>
          </a:stretch>
        </p:blipFill>
        <p:spPr bwMode="auto">
          <a:xfrm>
            <a:off x="4724400" y="1654175"/>
            <a:ext cx="4419600" cy="5054600"/>
          </a:xfrm>
          <a:prstGeom prst="rect">
            <a:avLst/>
          </a:prstGeom>
          <a:noFill/>
          <a:ln w="9525">
            <a:noFill/>
            <a:miter lim="800000"/>
            <a:headEnd/>
            <a:tailEnd/>
          </a:ln>
        </p:spPr>
      </p:pic>
      <p:pic>
        <p:nvPicPr>
          <p:cNvPr id="23557" name="Picture 5"/>
          <p:cNvPicPr>
            <a:picLocks noChangeAspect="1" noChangeArrowheads="1"/>
          </p:cNvPicPr>
          <p:nvPr/>
        </p:nvPicPr>
        <p:blipFill>
          <a:blip r:embed="rId3" cstate="print"/>
          <a:srcRect/>
          <a:stretch>
            <a:fillRect/>
          </a:stretch>
        </p:blipFill>
        <p:spPr bwMode="auto">
          <a:xfrm>
            <a:off x="4876800" y="1600200"/>
            <a:ext cx="4062413" cy="4572000"/>
          </a:xfrm>
          <a:prstGeom prst="rect">
            <a:avLst/>
          </a:prstGeom>
          <a:noFill/>
          <a:ln w="9525">
            <a:noFill/>
            <a:miter lim="800000"/>
            <a:headEnd/>
            <a:tailEnd/>
          </a:ln>
        </p:spPr>
      </p:pic>
      <p:pic>
        <p:nvPicPr>
          <p:cNvPr id="23558" name="Picture 6"/>
          <p:cNvPicPr>
            <a:picLocks noChangeAspect="1" noChangeArrowheads="1"/>
          </p:cNvPicPr>
          <p:nvPr/>
        </p:nvPicPr>
        <p:blipFill>
          <a:blip r:embed="rId4" cstate="print"/>
          <a:srcRect/>
          <a:stretch>
            <a:fillRect/>
          </a:stretch>
        </p:blipFill>
        <p:spPr bwMode="auto">
          <a:xfrm>
            <a:off x="4953000" y="2209800"/>
            <a:ext cx="4114800" cy="4114800"/>
          </a:xfrm>
          <a:prstGeom prst="rect">
            <a:avLst/>
          </a:prstGeom>
          <a:noFill/>
          <a:ln w="9525">
            <a:noFill/>
            <a:miter lim="800000"/>
            <a:headEnd/>
            <a:tailEnd/>
          </a:ln>
        </p:spPr>
      </p:pic>
      <p:sp>
        <p:nvSpPr>
          <p:cNvPr id="8" name="Rectangle 7"/>
          <p:cNvSpPr>
            <a:spLocks noChangeArrowheads="1"/>
          </p:cNvSpPr>
          <p:nvPr/>
        </p:nvSpPr>
        <p:spPr bwMode="auto">
          <a:xfrm>
            <a:off x="6019800" y="2362200"/>
            <a:ext cx="2057400" cy="228600"/>
          </a:xfrm>
          <a:prstGeom prst="rect">
            <a:avLst/>
          </a:prstGeom>
          <a:solidFill>
            <a:srgbClr val="FFFFFF"/>
          </a:solidFill>
          <a:ln w="9525" algn="ctr">
            <a:solidFill>
              <a:schemeClr val="tx1"/>
            </a:solidFill>
            <a:round/>
            <a:headEnd/>
            <a:tailEnd/>
          </a:ln>
        </p:spPr>
        <p:txBody>
          <a:bodyPr/>
          <a:lstStyle/>
          <a:p>
            <a:endParaRPr lang="en-US"/>
          </a:p>
        </p:txBody>
      </p:sp>
      <p:sp>
        <p:nvSpPr>
          <p:cNvPr id="9" name="Rectangle 8"/>
          <p:cNvSpPr>
            <a:spLocks noChangeArrowheads="1"/>
          </p:cNvSpPr>
          <p:nvPr/>
        </p:nvSpPr>
        <p:spPr bwMode="auto">
          <a:xfrm>
            <a:off x="6096000" y="5715000"/>
            <a:ext cx="2209800" cy="304800"/>
          </a:xfrm>
          <a:prstGeom prst="rect">
            <a:avLst/>
          </a:prstGeom>
          <a:solidFill>
            <a:srgbClr val="FFFFFF"/>
          </a:solidFill>
          <a:ln w="9525" algn="ctr">
            <a:solidFill>
              <a:schemeClr val="tx1"/>
            </a:solidFill>
            <a:round/>
            <a:headEnd/>
            <a:tailEnd/>
          </a:ln>
        </p:spPr>
        <p:txBody>
          <a:bodyPr/>
          <a:lstStyle/>
          <a:p>
            <a:endParaRPr lang="en-US"/>
          </a:p>
        </p:txBody>
      </p:sp>
      <p:pic>
        <p:nvPicPr>
          <p:cNvPr id="23559" name="Picture 7"/>
          <p:cNvPicPr>
            <a:picLocks noChangeAspect="1" noChangeArrowheads="1"/>
          </p:cNvPicPr>
          <p:nvPr/>
        </p:nvPicPr>
        <p:blipFill>
          <a:blip r:embed="rId5" cstate="print"/>
          <a:srcRect/>
          <a:stretch>
            <a:fillRect/>
          </a:stretch>
        </p:blipFill>
        <p:spPr bwMode="auto">
          <a:xfrm>
            <a:off x="5003800" y="2057400"/>
            <a:ext cx="4084638"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amond(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8" presetClass="entr" presetSubtype="16"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diamond(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23557"/>
                                        </p:tgtEl>
                                        <p:attrNameLst>
                                          <p:attrName>style.visibility</p:attrName>
                                        </p:attrNameLst>
                                      </p:cBhvr>
                                      <p:to>
                                        <p:strVal val="visible"/>
                                      </p:to>
                                    </p:set>
                                    <p:animEffect transition="in" filter="dissolve">
                                      <p:cBhvr>
                                        <p:cTn id="17" dur="500"/>
                                        <p:tgtEl>
                                          <p:spTgt spid="23557"/>
                                        </p:tgtEl>
                                      </p:cBhvr>
                                    </p:animEffect>
                                  </p:childTnLst>
                                </p:cTn>
                              </p:par>
                            </p:childTnLst>
                          </p:cTn>
                        </p:par>
                      </p:childTnLst>
                    </p:cTn>
                  </p:par>
                  <p:par>
                    <p:cTn id="18" fill="hold">
                      <p:stCondLst>
                        <p:cond delay="indefinite"/>
                      </p:stCondLst>
                      <p:childTnLst>
                        <p:par>
                          <p:cTn id="19" fill="hold">
                            <p:stCondLst>
                              <p:cond delay="0"/>
                            </p:stCondLst>
                            <p:childTnLst>
                              <p:par>
                                <p:cTn id="20" presetID="8" presetClass="entr" presetSubtype="16"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diamond(in)">
                                      <p:cBhvr>
                                        <p:cTn id="22" dur="20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5" presetClass="exit" presetSubtype="10" fill="hold" nodeType="clickEffect">
                                  <p:stCondLst>
                                    <p:cond delay="0"/>
                                  </p:stCondLst>
                                  <p:childTnLst>
                                    <p:animEffect transition="out" filter="checkerboard(across)">
                                      <p:cBhvr>
                                        <p:cTn id="26" dur="500"/>
                                        <p:tgtEl>
                                          <p:spTgt spid="23557"/>
                                        </p:tgtEl>
                                      </p:cBhvr>
                                    </p:animEffect>
                                    <p:set>
                                      <p:cBhvr>
                                        <p:cTn id="27" dur="1" fill="hold">
                                          <p:stCondLst>
                                            <p:cond delay="499"/>
                                          </p:stCondLst>
                                        </p:cTn>
                                        <p:tgtEl>
                                          <p:spTgt spid="23557"/>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8" presetClass="entr" presetSubtype="16" fill="hold"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diamond(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23559"/>
                                        </p:tgtEl>
                                        <p:attrNameLst>
                                          <p:attrName>style.visibility</p:attrName>
                                        </p:attrNameLst>
                                      </p:cBhvr>
                                      <p:to>
                                        <p:strVal val="visible"/>
                                      </p:to>
                                    </p:set>
                                    <p:animEffect transition="in" filter="dissolve">
                                      <p:cBhvr>
                                        <p:cTn id="37" dur="500"/>
                                        <p:tgtEl>
                                          <p:spTgt spid="23559"/>
                                        </p:tgtEl>
                                      </p:cBhvr>
                                    </p:animEffect>
                                  </p:childTnLst>
                                </p:cTn>
                              </p:par>
                            </p:childTnLst>
                          </p:cTn>
                        </p:par>
                      </p:childTnLst>
                    </p:cTn>
                  </p:par>
                  <p:par>
                    <p:cTn id="38" fill="hold">
                      <p:stCondLst>
                        <p:cond delay="indefinite"/>
                      </p:stCondLst>
                      <p:childTnLst>
                        <p:par>
                          <p:cTn id="39" fill="hold">
                            <p:stCondLst>
                              <p:cond delay="0"/>
                            </p:stCondLst>
                            <p:childTnLst>
                              <p:par>
                                <p:cTn id="40" presetID="8" presetClass="entr" presetSubtype="16" fill="hold"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diamond(in)">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8" presetClass="entr" presetSubtype="16" fill="hold"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diamond(in)">
                                      <p:cBhvr>
                                        <p:cTn id="47" dur="2000"/>
                                        <p:tgtEl>
                                          <p:spTgt spid="3">
                                            <p:txEl>
                                              <p:pRg st="5" end="5"/>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8" presetClass="entr" presetSubtype="16" fill="hold" nodeType="clickEffect">
                                  <p:stCondLst>
                                    <p:cond delay="0"/>
                                  </p:stCondLst>
                                  <p:childTnLst>
                                    <p:set>
                                      <p:cBhvr>
                                        <p:cTn id="51" dur="1" fill="hold">
                                          <p:stCondLst>
                                            <p:cond delay="0"/>
                                          </p:stCondLst>
                                        </p:cTn>
                                        <p:tgtEl>
                                          <p:spTgt spid="3">
                                            <p:txEl>
                                              <p:pRg st="6" end="6"/>
                                            </p:txEl>
                                          </p:spTgt>
                                        </p:tgtEl>
                                        <p:attrNameLst>
                                          <p:attrName>style.visibility</p:attrName>
                                        </p:attrNameLst>
                                      </p:cBhvr>
                                      <p:to>
                                        <p:strVal val="visible"/>
                                      </p:to>
                                    </p:set>
                                    <p:animEffect transition="in" filter="diamond(in)">
                                      <p:cBhvr>
                                        <p:cTn id="52" dur="2000"/>
                                        <p:tgtEl>
                                          <p:spTgt spid="3">
                                            <p:txEl>
                                              <p:pRg st="6" end="6"/>
                                            </p:txEl>
                                          </p:spTgt>
                                        </p:tgtEl>
                                      </p:cBhvr>
                                    </p:animEffect>
                                  </p:childTnLst>
                                </p:cTn>
                              </p:par>
                              <p:par>
                                <p:cTn id="53" presetID="10" presetClass="exit" presetSubtype="0" fill="hold" nodeType="withEffect">
                                  <p:stCondLst>
                                    <p:cond delay="0"/>
                                  </p:stCondLst>
                                  <p:childTnLst>
                                    <p:animEffect transition="out" filter="fade">
                                      <p:cBhvr>
                                        <p:cTn id="54" dur="2000"/>
                                        <p:tgtEl>
                                          <p:spTgt spid="23559"/>
                                        </p:tgtEl>
                                      </p:cBhvr>
                                    </p:animEffect>
                                    <p:set>
                                      <p:cBhvr>
                                        <p:cTn id="55" dur="1" fill="hold">
                                          <p:stCondLst>
                                            <p:cond delay="1999"/>
                                          </p:stCondLst>
                                        </p:cTn>
                                        <p:tgtEl>
                                          <p:spTgt spid="23559"/>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8" presetClass="entr" presetSubtype="16" fill="hold" nodeType="clickEffect">
                                  <p:stCondLst>
                                    <p:cond delay="0"/>
                                  </p:stCondLst>
                                  <p:childTnLst>
                                    <p:set>
                                      <p:cBhvr>
                                        <p:cTn id="59" dur="1" fill="hold">
                                          <p:stCondLst>
                                            <p:cond delay="0"/>
                                          </p:stCondLst>
                                        </p:cTn>
                                        <p:tgtEl>
                                          <p:spTgt spid="3">
                                            <p:txEl>
                                              <p:pRg st="7" end="7"/>
                                            </p:txEl>
                                          </p:spTgt>
                                        </p:tgtEl>
                                        <p:attrNameLst>
                                          <p:attrName>style.visibility</p:attrName>
                                        </p:attrNameLst>
                                      </p:cBhvr>
                                      <p:to>
                                        <p:strVal val="visible"/>
                                      </p:to>
                                    </p:set>
                                    <p:animEffect transition="in" filter="diamond(in)">
                                      <p:cBhvr>
                                        <p:cTn id="60" dur="2000"/>
                                        <p:tgtEl>
                                          <p:spTgt spid="3">
                                            <p:txEl>
                                              <p:pRg st="7" end="7"/>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9" presetClass="entr" presetSubtype="0" fill="hold" nodeType="clickEffect">
                                  <p:stCondLst>
                                    <p:cond delay="0"/>
                                  </p:stCondLst>
                                  <p:childTnLst>
                                    <p:set>
                                      <p:cBhvr>
                                        <p:cTn id="64" dur="1" fill="hold">
                                          <p:stCondLst>
                                            <p:cond delay="0"/>
                                          </p:stCondLst>
                                        </p:cTn>
                                        <p:tgtEl>
                                          <p:spTgt spid="23558"/>
                                        </p:tgtEl>
                                        <p:attrNameLst>
                                          <p:attrName>style.visibility</p:attrName>
                                        </p:attrNameLst>
                                      </p:cBhvr>
                                      <p:to>
                                        <p:strVal val="visible"/>
                                      </p:to>
                                    </p:set>
                                    <p:animEffect transition="in" filter="dissolve">
                                      <p:cBhvr>
                                        <p:cTn id="65" dur="500"/>
                                        <p:tgtEl>
                                          <p:spTgt spid="23558"/>
                                        </p:tgtEl>
                                      </p:cBhvr>
                                    </p:animEffect>
                                  </p:childTnLst>
                                </p:cTn>
                              </p:par>
                              <p:par>
                                <p:cTn id="66" presetID="1" presetClass="entr" presetSubtype="0" fill="hold" grpId="0" nodeType="withEffect">
                                  <p:stCondLst>
                                    <p:cond delay="0"/>
                                  </p:stCondLst>
                                  <p:childTnLst>
                                    <p:set>
                                      <p:cBhvr>
                                        <p:cTn id="67" dur="1" fill="hold">
                                          <p:stCondLst>
                                            <p:cond delay="0"/>
                                          </p:stCondLst>
                                        </p:cTn>
                                        <p:tgtEl>
                                          <p:spTgt spid="8"/>
                                        </p:tgtEl>
                                        <p:attrNameLst>
                                          <p:attrName>style.visibility</p:attrName>
                                        </p:attrNameLst>
                                      </p:cBhvr>
                                      <p:to>
                                        <p:strVal val="visible"/>
                                      </p:to>
                                    </p:set>
                                  </p:childTnLst>
                                </p:cTn>
                              </p:par>
                              <p:par>
                                <p:cTn id="68" presetID="5" presetClass="exit" presetSubtype="10" fill="hold" grpId="1" nodeType="withEffect">
                                  <p:stCondLst>
                                    <p:cond delay="0"/>
                                  </p:stCondLst>
                                  <p:childTnLst>
                                    <p:animEffect transition="out" filter="checkerboard(across)">
                                      <p:cBhvr>
                                        <p:cTn id="69" dur="500"/>
                                        <p:tgtEl>
                                          <p:spTgt spid="8"/>
                                        </p:tgtEl>
                                      </p:cBhvr>
                                    </p:animEffect>
                                    <p:set>
                                      <p:cBhvr>
                                        <p:cTn id="70" dur="1" fill="hold">
                                          <p:stCondLst>
                                            <p:cond delay="499"/>
                                          </p:stCondLst>
                                        </p:cTn>
                                        <p:tgtEl>
                                          <p:spTgt spid="8"/>
                                        </p:tgtEl>
                                        <p:attrNameLst>
                                          <p:attrName>style.visibility</p:attrName>
                                        </p:attrNameLst>
                                      </p:cBhvr>
                                      <p:to>
                                        <p:strVal val="hidden"/>
                                      </p:to>
                                    </p:set>
                                  </p:childTnLst>
                                </p:cTn>
                              </p:par>
                              <p:par>
                                <p:cTn id="71" presetID="1"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childTnLst>
                                </p:cTn>
                              </p:par>
                              <p:par>
                                <p:cTn id="73" presetID="5" presetClass="exit" presetSubtype="10" fill="hold" grpId="1" nodeType="withEffect">
                                  <p:stCondLst>
                                    <p:cond delay="0"/>
                                  </p:stCondLst>
                                  <p:childTnLst>
                                    <p:animEffect transition="out" filter="checkerboard(across)">
                                      <p:cBhvr>
                                        <p:cTn id="74" dur="500"/>
                                        <p:tgtEl>
                                          <p:spTgt spid="9"/>
                                        </p:tgtEl>
                                      </p:cBhvr>
                                    </p:animEffect>
                                    <p:set>
                                      <p:cBhvr>
                                        <p:cTn id="75" dur="1" fill="hold">
                                          <p:stCondLst>
                                            <p:cond delay="499"/>
                                          </p:stCondLst>
                                        </p:cTn>
                                        <p:tgtEl>
                                          <p:spTgt spid="9"/>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8" presetClass="entr" presetSubtype="16" fill="hold" nodeType="clickEffect">
                                  <p:stCondLst>
                                    <p:cond delay="0"/>
                                  </p:stCondLst>
                                  <p:childTnLst>
                                    <p:set>
                                      <p:cBhvr>
                                        <p:cTn id="79" dur="1" fill="hold">
                                          <p:stCondLst>
                                            <p:cond delay="0"/>
                                          </p:stCondLst>
                                        </p:cTn>
                                        <p:tgtEl>
                                          <p:spTgt spid="3">
                                            <p:txEl>
                                              <p:pRg st="8" end="8"/>
                                            </p:txEl>
                                          </p:spTgt>
                                        </p:tgtEl>
                                        <p:attrNameLst>
                                          <p:attrName>style.visibility</p:attrName>
                                        </p:attrNameLst>
                                      </p:cBhvr>
                                      <p:to>
                                        <p:strVal val="visible"/>
                                      </p:to>
                                    </p:set>
                                    <p:animEffect transition="in" filter="diamond(in)">
                                      <p:cBhvr>
                                        <p:cTn id="80" dur="2000"/>
                                        <p:tgtEl>
                                          <p:spTgt spid="3">
                                            <p:txEl>
                                              <p:pRg st="8" end="8"/>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8" presetClass="exit" presetSubtype="16" fill="hold" nodeType="clickEffect">
                                  <p:stCondLst>
                                    <p:cond delay="0"/>
                                  </p:stCondLst>
                                  <p:childTnLst>
                                    <p:animEffect transition="out" filter="diamond(in)">
                                      <p:cBhvr>
                                        <p:cTn id="84" dur="2000"/>
                                        <p:tgtEl>
                                          <p:spTgt spid="23558"/>
                                        </p:tgtEl>
                                      </p:cBhvr>
                                    </p:animEffect>
                                    <p:set>
                                      <p:cBhvr>
                                        <p:cTn id="85" dur="1" fill="hold">
                                          <p:stCondLst>
                                            <p:cond delay="1999"/>
                                          </p:stCondLst>
                                        </p:cTn>
                                        <p:tgtEl>
                                          <p:spTgt spid="23558"/>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8" presetClass="entr" presetSubtype="16" fill="hold" nodeType="clickEffect">
                                  <p:stCondLst>
                                    <p:cond delay="0"/>
                                  </p:stCondLst>
                                  <p:childTnLst>
                                    <p:set>
                                      <p:cBhvr>
                                        <p:cTn id="89" dur="1" fill="hold">
                                          <p:stCondLst>
                                            <p:cond delay="0"/>
                                          </p:stCondLst>
                                        </p:cTn>
                                        <p:tgtEl>
                                          <p:spTgt spid="3">
                                            <p:txEl>
                                              <p:pRg st="9" end="9"/>
                                            </p:txEl>
                                          </p:spTgt>
                                        </p:tgtEl>
                                        <p:attrNameLst>
                                          <p:attrName>style.visibility</p:attrName>
                                        </p:attrNameLst>
                                      </p:cBhvr>
                                      <p:to>
                                        <p:strVal val="visible"/>
                                      </p:to>
                                    </p:set>
                                    <p:animEffect transition="in" filter="diamond(in)">
                                      <p:cBhvr>
                                        <p:cTn id="90" dur="2000"/>
                                        <p:tgtEl>
                                          <p:spTgt spid="3">
                                            <p:txEl>
                                              <p:pRg st="9" end="9"/>
                                            </p:txEl>
                                          </p:spTgt>
                                        </p:tgtEl>
                                      </p:cBhvr>
                                    </p:animEffect>
                                  </p:childTnLst>
                                </p:cTn>
                              </p:par>
                              <p:par>
                                <p:cTn id="91" presetID="1" presetClass="entr" presetSubtype="0" fill="hold" nodeType="withEffect">
                                  <p:stCondLst>
                                    <p:cond delay="0"/>
                                  </p:stCondLst>
                                  <p:childTnLst>
                                    <p:set>
                                      <p:cBhvr>
                                        <p:cTn id="92" dur="1" fill="hold">
                                          <p:stCondLst>
                                            <p:cond delay="0"/>
                                          </p:stCondLst>
                                        </p:cTn>
                                        <p:tgtEl>
                                          <p:spTgt spid="23555"/>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8" presetClass="emph" presetSubtype="0" fill="hold" nodeType="clickEffect">
                                  <p:stCondLst>
                                    <p:cond delay="0"/>
                                  </p:stCondLst>
                                  <p:childTnLst>
                                    <p:animRot by="21600000">
                                      <p:cBhvr>
                                        <p:cTn id="96" dur="2000" fill="hold"/>
                                        <p:tgtEl>
                                          <p:spTgt spid="23555"/>
                                        </p:tgtEl>
                                        <p:attrNameLst>
                                          <p:attrName>r</p:attrName>
                                        </p:attrNameLst>
                                      </p:cBhvr>
                                    </p:animRot>
                                  </p:childTnLst>
                                </p:cTn>
                              </p:par>
                            </p:childTnLst>
                          </p:cTn>
                        </p:par>
                      </p:childTnLst>
                    </p:cTn>
                  </p:par>
                  <p:par>
                    <p:cTn id="97" fill="hold">
                      <p:stCondLst>
                        <p:cond delay="indefinite"/>
                      </p:stCondLst>
                      <p:childTnLst>
                        <p:par>
                          <p:cTn id="98" fill="hold">
                            <p:stCondLst>
                              <p:cond delay="0"/>
                            </p:stCondLst>
                            <p:childTnLst>
                              <p:par>
                                <p:cTn id="99" presetID="40" presetClass="entr" presetSubtype="0" fill="hold" nodeType="clickEffect">
                                  <p:stCondLst>
                                    <p:cond delay="0"/>
                                  </p:stCondLst>
                                  <p:iterate type="lt">
                                    <p:tmPct val="10000"/>
                                  </p:iterate>
                                  <p:childTnLst>
                                    <p:set>
                                      <p:cBhvr>
                                        <p:cTn id="100" dur="1" fill="hold">
                                          <p:stCondLst>
                                            <p:cond delay="0"/>
                                          </p:stCondLst>
                                        </p:cTn>
                                        <p:tgtEl>
                                          <p:spTgt spid="3">
                                            <p:txEl>
                                              <p:pRg st="10" end="10"/>
                                            </p:txEl>
                                          </p:spTgt>
                                        </p:tgtEl>
                                        <p:attrNameLst>
                                          <p:attrName>style.visibility</p:attrName>
                                        </p:attrNameLst>
                                      </p:cBhvr>
                                      <p:to>
                                        <p:strVal val="visible"/>
                                      </p:to>
                                    </p:set>
                                    <p:animEffect transition="in" filter="fade">
                                      <p:cBhvr>
                                        <p:cTn id="101" dur="1000"/>
                                        <p:tgtEl>
                                          <p:spTgt spid="3">
                                            <p:txEl>
                                              <p:pRg st="10" end="10"/>
                                            </p:txEl>
                                          </p:spTgt>
                                        </p:tgtEl>
                                      </p:cBhvr>
                                    </p:animEffect>
                                    <p:anim calcmode="lin" valueType="num">
                                      <p:cBhvr>
                                        <p:cTn id="102" dur="1000" fill="hold"/>
                                        <p:tgtEl>
                                          <p:spTgt spid="3">
                                            <p:txEl>
                                              <p:pRg st="10" end="10"/>
                                            </p:txEl>
                                          </p:spTgt>
                                        </p:tgtEl>
                                        <p:attrNameLst>
                                          <p:attrName>ppt_x</p:attrName>
                                        </p:attrNameLst>
                                      </p:cBhvr>
                                      <p:tavLst>
                                        <p:tav tm="0">
                                          <p:val>
                                            <p:strVal val="#ppt_x-.1"/>
                                          </p:val>
                                        </p:tav>
                                        <p:tav tm="100000">
                                          <p:val>
                                            <p:strVal val="#ppt_x"/>
                                          </p:val>
                                        </p:tav>
                                      </p:tavLst>
                                    </p:anim>
                                    <p:anim calcmode="lin" valueType="num">
                                      <p:cBhvr>
                                        <p:cTn id="103" dur="1000" fill="hold"/>
                                        <p:tgtEl>
                                          <p:spTgt spid="3">
                                            <p:txEl>
                                              <p:pRg st="10" end="1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9" grpId="1"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FDR New Deal</a:t>
            </a:r>
            <a:endParaRPr lang="en-US" dirty="0"/>
          </a:p>
        </p:txBody>
      </p:sp>
      <p:sp>
        <p:nvSpPr>
          <p:cNvPr id="3" name="TextBox 2"/>
          <p:cNvSpPr txBox="1"/>
          <p:nvPr/>
        </p:nvSpPr>
        <p:spPr>
          <a:xfrm>
            <a:off x="0" y="1066800"/>
            <a:ext cx="9144000" cy="4955203"/>
          </a:xfrm>
          <a:prstGeom prst="rect">
            <a:avLst/>
          </a:prstGeom>
          <a:noFill/>
        </p:spPr>
        <p:txBody>
          <a:bodyPr wrap="square" rtlCol="0">
            <a:spAutoFit/>
          </a:bodyPr>
          <a:lstStyle/>
          <a:p>
            <a:pPr>
              <a:buFont typeface="Arial" pitchFamily="34" charset="0"/>
              <a:buChar char="•"/>
            </a:pPr>
            <a:r>
              <a:rPr lang="en-US" sz="2800" dirty="0" smtClean="0"/>
              <a:t>British economist John Maynard Keynes proposed a radical way of ending depressions – increase demand. </a:t>
            </a:r>
          </a:p>
          <a:p>
            <a:pPr lvl="1">
              <a:buFont typeface="Arial" pitchFamily="34" charset="0"/>
              <a:buChar char="•"/>
            </a:pPr>
            <a:r>
              <a:rPr lang="en-US" dirty="0" smtClean="0"/>
              <a:t>How can demand be increased enough to end a depression?</a:t>
            </a:r>
          </a:p>
          <a:p>
            <a:pPr lvl="1">
              <a:buFont typeface="Arial" pitchFamily="34" charset="0"/>
              <a:buChar char="•"/>
            </a:pPr>
            <a:r>
              <a:rPr lang="en-US" dirty="0" smtClean="0"/>
              <a:t>Government spending!!!</a:t>
            </a:r>
          </a:p>
          <a:p>
            <a:pPr>
              <a:buFont typeface="Arial" pitchFamily="34" charset="0"/>
              <a:buChar char="•"/>
            </a:pPr>
            <a:r>
              <a:rPr lang="en-US" sz="2800" dirty="0" smtClean="0"/>
              <a:t>FDR New Deal was to create Government sponsored jobs for workers.  The Government spent money it did not have!</a:t>
            </a:r>
          </a:p>
          <a:p>
            <a:pPr>
              <a:buFont typeface="Arial" pitchFamily="34" charset="0"/>
              <a:buChar char="•"/>
            </a:pPr>
            <a:r>
              <a:rPr lang="en-US" sz="2800" dirty="0" smtClean="0"/>
              <a:t>Workers would earn money, spend it and increase demand.  Which would lead to more jobs… </a:t>
            </a:r>
          </a:p>
          <a:p>
            <a:pPr>
              <a:buFont typeface="Arial" pitchFamily="34" charset="0"/>
              <a:buChar char="•"/>
            </a:pPr>
            <a:r>
              <a:rPr lang="en-US" sz="2800" dirty="0" smtClean="0"/>
              <a:t>Created all sorts of new government agencies</a:t>
            </a:r>
          </a:p>
          <a:p>
            <a:pPr lvl="1">
              <a:buFont typeface="Arial" pitchFamily="34" charset="0"/>
              <a:buChar char="•"/>
            </a:pPr>
            <a:r>
              <a:rPr lang="en-US" dirty="0" smtClean="0"/>
              <a:t>TVA built dams and bridges </a:t>
            </a:r>
          </a:p>
          <a:p>
            <a:pPr lvl="1">
              <a:buFont typeface="Arial" pitchFamily="34" charset="0"/>
              <a:buChar char="•"/>
            </a:pPr>
            <a:r>
              <a:rPr lang="en-US" dirty="0" smtClean="0"/>
              <a:t>CCC built Red Rocks</a:t>
            </a:r>
          </a:p>
          <a:p>
            <a:pPr lvl="1">
              <a:buFont typeface="Arial" pitchFamily="34" charset="0"/>
              <a:buChar char="•"/>
            </a:pPr>
            <a:r>
              <a:rPr lang="en-US" dirty="0" smtClean="0"/>
              <a:t>WPA built LMS</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 calcmode="lin" valueType="num">
                                      <p:cBhvr>
                                        <p:cTn id="14"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 calcmode="lin" valueType="num">
                                      <p:cBhvr>
                                        <p:cTn id="21"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 calcmode="lin" valueType="num">
                                      <p:cBhvr>
                                        <p:cTn id="28"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nodeType="clickEffect">
                                  <p:stCondLst>
                                    <p:cond delay="0"/>
                                  </p:stCondLst>
                                  <p:childTnLst>
                                    <p:set>
                                      <p:cBhvr>
                                        <p:cTn id="34" dur="1" fill="hold">
                                          <p:stCondLst>
                                            <p:cond delay="0"/>
                                          </p:stCondLst>
                                        </p:cTn>
                                        <p:tgtEl>
                                          <p:spTgt spid="3">
                                            <p:txEl>
                                              <p:pRg st="4" end="4"/>
                                            </p:txEl>
                                          </p:spTgt>
                                        </p:tgtEl>
                                        <p:attrNameLst>
                                          <p:attrName>style.visibility</p:attrName>
                                        </p:attrNameLst>
                                      </p:cBhvr>
                                      <p:to>
                                        <p:strVal val="visible"/>
                                      </p:to>
                                    </p:set>
                                    <p:anim calcmode="lin" valueType="num">
                                      <p:cBhvr>
                                        <p:cTn id="35"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 calcmode="lin" valueType="num">
                                      <p:cBhvr>
                                        <p:cTn id="42"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 calcmode="lin" valueType="num">
                                      <p:cBhvr>
                                        <p:cTn id="49"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50"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1000"/>
                                        <p:tgtEl>
                                          <p:spTgt spid="3">
                                            <p:txEl>
                                              <p:pRg st="6" end="6"/>
                                            </p:txEl>
                                          </p:spTgt>
                                        </p:tgtEl>
                                      </p:cBhvr>
                                    </p:animEffec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nodeType="clickEffect">
                                  <p:stCondLst>
                                    <p:cond delay="0"/>
                                  </p:stCondLst>
                                  <p:childTnLst>
                                    <p:set>
                                      <p:cBhvr>
                                        <p:cTn id="55" dur="1" fill="hold">
                                          <p:stCondLst>
                                            <p:cond delay="0"/>
                                          </p:stCondLst>
                                        </p:cTn>
                                        <p:tgtEl>
                                          <p:spTgt spid="3">
                                            <p:txEl>
                                              <p:pRg st="7" end="7"/>
                                            </p:txEl>
                                          </p:spTgt>
                                        </p:tgtEl>
                                        <p:attrNameLst>
                                          <p:attrName>style.visibility</p:attrName>
                                        </p:attrNameLst>
                                      </p:cBhvr>
                                      <p:to>
                                        <p:strVal val="visible"/>
                                      </p:to>
                                    </p:set>
                                    <p:anim calcmode="lin" valueType="num">
                                      <p:cBhvr>
                                        <p:cTn id="56"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57"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58" dur="1000"/>
                                        <p:tgtEl>
                                          <p:spTgt spid="3">
                                            <p:txEl>
                                              <p:pRg st="7" end="7"/>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nodeType="clickEffect">
                                  <p:stCondLst>
                                    <p:cond delay="0"/>
                                  </p:stCondLst>
                                  <p:childTnLst>
                                    <p:set>
                                      <p:cBhvr>
                                        <p:cTn id="62" dur="1" fill="hold">
                                          <p:stCondLst>
                                            <p:cond delay="0"/>
                                          </p:stCondLst>
                                        </p:cTn>
                                        <p:tgtEl>
                                          <p:spTgt spid="3">
                                            <p:txEl>
                                              <p:pRg st="8" end="8"/>
                                            </p:txEl>
                                          </p:spTgt>
                                        </p:tgtEl>
                                        <p:attrNameLst>
                                          <p:attrName>style.visibility</p:attrName>
                                        </p:attrNameLst>
                                      </p:cBhvr>
                                      <p:to>
                                        <p:strVal val="visible"/>
                                      </p:to>
                                    </p:set>
                                    <p:anim calcmode="lin" valueType="num">
                                      <p:cBhvr>
                                        <p:cTn id="63" dur="10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64" dur="1000" fill="hold"/>
                                        <p:tgtEl>
                                          <p:spTgt spid="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65" dur="1000"/>
                                        <p:tgtEl>
                                          <p:spTgt spid="3">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5" descr="fascist_italy_flag.jpg"/>
          <p:cNvPicPr>
            <a:picLocks noChangeAspect="1"/>
          </p:cNvPicPr>
          <p:nvPr/>
        </p:nvPicPr>
        <p:blipFill>
          <a:blip r:embed="rId2" cstate="print">
            <a:lum bright="20000"/>
          </a:blip>
          <a:srcRect/>
          <a:stretch>
            <a:fillRect/>
          </a:stretch>
        </p:blipFill>
        <p:spPr bwMode="auto">
          <a:xfrm>
            <a:off x="1524000" y="762000"/>
            <a:ext cx="6324600" cy="4216400"/>
          </a:xfrm>
          <a:prstGeom prst="rect">
            <a:avLst/>
          </a:prstGeom>
          <a:noFill/>
          <a:ln w="9525">
            <a:noFill/>
            <a:miter lim="800000"/>
            <a:headEnd/>
            <a:tailEnd/>
          </a:ln>
        </p:spPr>
      </p:pic>
      <p:sp>
        <p:nvSpPr>
          <p:cNvPr id="4" name="TextBox 3"/>
          <p:cNvSpPr txBox="1">
            <a:spLocks noChangeArrowheads="1"/>
          </p:cNvSpPr>
          <p:nvPr/>
        </p:nvSpPr>
        <p:spPr bwMode="auto">
          <a:xfrm>
            <a:off x="1447800" y="549275"/>
            <a:ext cx="6477000" cy="447992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defRPr/>
            </a:pPr>
            <a:r>
              <a:rPr lang="en-US" sz="7200" dirty="0">
                <a:solidFill>
                  <a:srgbClr val="336600"/>
                </a:solidFill>
                <a:latin typeface="Athenian" pitchFamily="2" charset="0"/>
              </a:rPr>
              <a:t>Italian</a:t>
            </a:r>
            <a:br>
              <a:rPr lang="en-US" sz="7200" dirty="0">
                <a:solidFill>
                  <a:srgbClr val="336600"/>
                </a:solidFill>
                <a:latin typeface="Athenian" pitchFamily="2" charset="0"/>
              </a:rPr>
            </a:br>
            <a:r>
              <a:rPr lang="en-US" sz="7200" dirty="0">
                <a:solidFill>
                  <a:srgbClr val="336600"/>
                </a:solidFill>
                <a:latin typeface="Athenian" pitchFamily="2" charset="0"/>
              </a:rPr>
              <a:t/>
            </a:r>
            <a:br>
              <a:rPr lang="en-US" sz="7200" dirty="0">
                <a:solidFill>
                  <a:srgbClr val="336600"/>
                </a:solidFill>
                <a:latin typeface="Athenian" pitchFamily="2" charset="0"/>
              </a:rPr>
            </a:br>
            <a:r>
              <a:rPr lang="en-US" sz="7200" dirty="0">
                <a:solidFill>
                  <a:srgbClr val="336600"/>
                </a:solidFill>
                <a:latin typeface="Athenian" pitchFamily="2" charset="0"/>
              </a:rPr>
              <a:t/>
            </a:r>
            <a:br>
              <a:rPr lang="en-US" sz="7200" dirty="0">
                <a:solidFill>
                  <a:srgbClr val="336600"/>
                </a:solidFill>
                <a:latin typeface="Athenian" pitchFamily="2" charset="0"/>
              </a:rPr>
            </a:br>
            <a:r>
              <a:rPr lang="en-US" sz="7200" dirty="0">
                <a:solidFill>
                  <a:srgbClr val="336600"/>
                </a:solidFill>
                <a:latin typeface="Athenian" pitchFamily="2" charset="0"/>
              </a:rPr>
              <a:t>Fascism</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304800"/>
            <a:ext cx="7848600" cy="715963"/>
          </a:xfrm>
        </p:spPr>
        <p:txBody>
          <a:bodyPr>
            <a:noAutofit/>
          </a:bodyPr>
          <a:lstStyle/>
          <a:p>
            <a:pPr eaLnBrk="1" hangingPunct="1">
              <a:defRPr/>
            </a:pPr>
            <a:r>
              <a:rPr lang="en-US" sz="5400" b="1" dirty="0" smtClean="0">
                <a:effectLst>
                  <a:outerShdw blurRad="38100" dist="38100" dir="2700000" algn="tl">
                    <a:srgbClr val="C0C0C0"/>
                  </a:outerShdw>
                </a:effectLst>
              </a:rPr>
              <a:t>A Definition of Fascism</a:t>
            </a:r>
          </a:p>
        </p:txBody>
      </p:sp>
      <p:sp>
        <p:nvSpPr>
          <p:cNvPr id="5126" name="Text Box 6"/>
          <p:cNvSpPr txBox="1">
            <a:spLocks noChangeArrowheads="1"/>
          </p:cNvSpPr>
          <p:nvPr/>
        </p:nvSpPr>
        <p:spPr bwMode="auto">
          <a:xfrm>
            <a:off x="1371600" y="2409825"/>
            <a:ext cx="7315200" cy="1200329"/>
          </a:xfrm>
          <a:prstGeom prst="rect">
            <a:avLst/>
          </a:prstGeom>
          <a:noFill/>
          <a:ln w="9525">
            <a:noFill/>
            <a:miter lim="800000"/>
            <a:headEnd/>
            <a:tailEnd/>
          </a:ln>
          <a:effectLst/>
        </p:spPr>
        <p:txBody>
          <a:bodyPr>
            <a:spAutoFit/>
          </a:bodyPr>
          <a:lstStyle/>
          <a:p>
            <a:pPr eaLnBrk="1" hangingPunct="1">
              <a:spcBef>
                <a:spcPct val="50000"/>
              </a:spcBef>
              <a:defRPr/>
            </a:pPr>
            <a:r>
              <a:rPr lang="en-US" dirty="0">
                <a:solidFill>
                  <a:srgbClr val="336600"/>
                </a:solidFill>
                <a:effectLst>
                  <a:outerShdw blurRad="38100" dist="38100" dir="2700000" algn="tl">
                    <a:srgbClr val="C0C0C0"/>
                  </a:outerShdw>
                </a:effectLst>
                <a:latin typeface="Comic Sans MS" pitchFamily="66" charset="0"/>
              </a:rPr>
              <a:t>Fascism</a:t>
            </a:r>
            <a:r>
              <a:rPr lang="en-US" dirty="0">
                <a:solidFill>
                  <a:prstClr val="black"/>
                </a:solidFill>
                <a:latin typeface="Comic Sans MS" pitchFamily="66" charset="0"/>
              </a:rPr>
              <a:t> is the </a:t>
            </a:r>
            <a:r>
              <a:rPr lang="en-US" dirty="0" smtClean="0">
                <a:solidFill>
                  <a:prstClr val="black"/>
                </a:solidFill>
                <a:latin typeface="Comic Sans MS" pitchFamily="66" charset="0"/>
              </a:rPr>
              <a:t>idea of a government </a:t>
            </a:r>
            <a:r>
              <a:rPr lang="en-US" dirty="0">
                <a:solidFill>
                  <a:prstClr val="black"/>
                </a:solidFill>
                <a:latin typeface="Comic Sans MS" pitchFamily="66" charset="0"/>
              </a:rPr>
              <a:t>that glorifies the state and </a:t>
            </a:r>
            <a:r>
              <a:rPr lang="en-US" dirty="0" smtClean="0">
                <a:solidFill>
                  <a:prstClr val="black"/>
                </a:solidFill>
                <a:latin typeface="Comic Sans MS" pitchFamily="66" charset="0"/>
              </a:rPr>
              <a:t>nation.  The government then controls </a:t>
            </a:r>
            <a:r>
              <a:rPr lang="en-US" dirty="0">
                <a:solidFill>
                  <a:prstClr val="black"/>
                </a:solidFill>
                <a:latin typeface="Comic Sans MS" pitchFamily="66" charset="0"/>
              </a:rPr>
              <a:t>over every aspect of national life.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iterate type="lt">
                                    <p:tmPct val="10000"/>
                                  </p:iterate>
                                  <p:childTnLst>
                                    <p:set>
                                      <p:cBhvr>
                                        <p:cTn id="6" dur="1" fill="hold">
                                          <p:stCondLst>
                                            <p:cond delay="0"/>
                                          </p:stCondLst>
                                        </p:cTn>
                                        <p:tgtEl>
                                          <p:spTgt spid="5126"/>
                                        </p:tgtEl>
                                        <p:attrNameLst>
                                          <p:attrName>style.visibility</p:attrName>
                                        </p:attrNameLst>
                                      </p:cBhvr>
                                      <p:to>
                                        <p:strVal val="visible"/>
                                      </p:to>
                                    </p:set>
                                    <p:animEffect transition="in" filter="wipe(left)">
                                      <p:cBhvr>
                                        <p:cTn id="7" dur="1000"/>
                                        <p:tgtEl>
                                          <p:spTgt spid="51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defRPr/>
            </a:pPr>
            <a:r>
              <a:rPr lang="en-US" sz="5400" b="1" dirty="0" smtClean="0"/>
              <a:t>The Fasces Symbol</a:t>
            </a:r>
            <a:endParaRPr lang="en-US" sz="5400" b="1" dirty="0"/>
          </a:p>
        </p:txBody>
      </p:sp>
      <p:pic>
        <p:nvPicPr>
          <p:cNvPr id="6147" name="Content Placeholder 3" descr="Roman fasces.jpg"/>
          <p:cNvPicPr>
            <a:picLocks noGrp="1" noChangeAspect="1"/>
          </p:cNvPicPr>
          <p:nvPr>
            <p:ph idx="1"/>
          </p:nvPr>
        </p:nvPicPr>
        <p:blipFill>
          <a:blip r:embed="rId2" cstate="print"/>
          <a:srcRect/>
          <a:stretch>
            <a:fillRect/>
          </a:stretch>
        </p:blipFill>
        <p:spPr>
          <a:xfrm>
            <a:off x="4114800" y="2590800"/>
            <a:ext cx="1168400" cy="3810000"/>
          </a:xfrm>
          <a:ln>
            <a:solidFill>
              <a:schemeClr val="tx1"/>
            </a:solidFill>
          </a:ln>
        </p:spPr>
      </p:pic>
      <p:pic>
        <p:nvPicPr>
          <p:cNvPr id="6148" name="Picture 4" descr="fasces.jpg"/>
          <p:cNvPicPr>
            <a:picLocks noChangeAspect="1"/>
          </p:cNvPicPr>
          <p:nvPr/>
        </p:nvPicPr>
        <p:blipFill>
          <a:blip r:embed="rId3" cstate="print"/>
          <a:srcRect l="10056" t="3175" r="9508" b="11111"/>
          <a:stretch>
            <a:fillRect/>
          </a:stretch>
        </p:blipFill>
        <p:spPr bwMode="auto">
          <a:xfrm>
            <a:off x="1371600" y="1524000"/>
            <a:ext cx="2438400" cy="4114800"/>
          </a:xfrm>
          <a:prstGeom prst="rect">
            <a:avLst/>
          </a:prstGeom>
          <a:noFill/>
          <a:ln w="9525">
            <a:solidFill>
              <a:schemeClr val="tx1"/>
            </a:solidFill>
            <a:miter lim="800000"/>
            <a:headEnd/>
            <a:tailEnd/>
          </a:ln>
        </p:spPr>
      </p:pic>
      <p:sp>
        <p:nvSpPr>
          <p:cNvPr id="6" name="TextBox 5"/>
          <p:cNvSpPr txBox="1">
            <a:spLocks noChangeArrowheads="1"/>
          </p:cNvSpPr>
          <p:nvPr/>
        </p:nvSpPr>
        <p:spPr bwMode="auto">
          <a:xfrm>
            <a:off x="5638800" y="1822450"/>
            <a:ext cx="3200400" cy="4832092"/>
          </a:xfrm>
          <a:prstGeom prst="rect">
            <a:avLst/>
          </a:prstGeom>
          <a:noFill/>
          <a:ln w="9525">
            <a:noFill/>
            <a:miter lim="800000"/>
            <a:headEnd/>
            <a:tailEnd/>
          </a:ln>
        </p:spPr>
        <p:txBody>
          <a:bodyPr>
            <a:spAutoFit/>
          </a:bodyPr>
          <a:lstStyle/>
          <a:p>
            <a:pPr marL="508000" indent="-508000" eaLnBrk="1" hangingPunct="1">
              <a:buFontTx/>
              <a:buBlip>
                <a:blip r:embed="rId4"/>
              </a:buBlip>
            </a:pPr>
            <a:r>
              <a:rPr lang="en-US" sz="2200" dirty="0">
                <a:solidFill>
                  <a:prstClr val="black"/>
                </a:solidFill>
                <a:latin typeface="Comic Sans MS" pitchFamily="66" charset="0"/>
              </a:rPr>
              <a:t>Comes from the Latin word </a:t>
            </a:r>
            <a:r>
              <a:rPr lang="en-US" sz="2200" i="1" dirty="0">
                <a:solidFill>
                  <a:srgbClr val="336600"/>
                </a:solidFill>
                <a:latin typeface="Comic Sans MS" pitchFamily="66" charset="0"/>
              </a:rPr>
              <a:t>fasces.</a:t>
            </a:r>
          </a:p>
          <a:p>
            <a:pPr marL="508000" indent="-508000" eaLnBrk="1" hangingPunct="1">
              <a:buFontTx/>
              <a:buBlip>
                <a:blip r:embed="rId4"/>
              </a:buBlip>
            </a:pPr>
            <a:r>
              <a:rPr lang="en-US" sz="2200" dirty="0">
                <a:solidFill>
                  <a:prstClr val="black"/>
                </a:solidFill>
                <a:latin typeface="Comic Sans MS" pitchFamily="66" charset="0"/>
              </a:rPr>
              <a:t>In ancient Rome, the </a:t>
            </a:r>
            <a:r>
              <a:rPr lang="en-US" sz="2200" i="1" dirty="0">
                <a:solidFill>
                  <a:prstClr val="black"/>
                </a:solidFill>
                <a:latin typeface="Comic Sans MS" pitchFamily="66" charset="0"/>
              </a:rPr>
              <a:t>fasces </a:t>
            </a:r>
            <a:r>
              <a:rPr lang="en-US" sz="2200" dirty="0">
                <a:solidFill>
                  <a:prstClr val="black"/>
                </a:solidFill>
                <a:latin typeface="Comic Sans MS" pitchFamily="66" charset="0"/>
              </a:rPr>
              <a:t>were cylindrical bundles of wooden rods, tied tightly together around an axe.</a:t>
            </a:r>
          </a:p>
          <a:p>
            <a:pPr marL="508000" indent="-508000" eaLnBrk="1" hangingPunct="1">
              <a:buFontTx/>
              <a:buBlip>
                <a:blip r:embed="rId4"/>
              </a:buBlip>
            </a:pPr>
            <a:r>
              <a:rPr lang="en-US" sz="2200" dirty="0">
                <a:solidFill>
                  <a:prstClr val="black"/>
                </a:solidFill>
                <a:latin typeface="Comic Sans MS" pitchFamily="66" charset="0"/>
              </a:rPr>
              <a:t>They symbolize </a:t>
            </a:r>
            <a:r>
              <a:rPr lang="en-US" sz="2200" dirty="0" smtClean="0">
                <a:solidFill>
                  <a:prstClr val="black"/>
                </a:solidFill>
                <a:latin typeface="Comic Sans MS" pitchFamily="66" charset="0"/>
              </a:rPr>
              <a:t>the idea that the individual is not as powerful as the group.</a:t>
            </a:r>
            <a:endParaRPr lang="en-US" sz="2200" dirty="0">
              <a:solidFill>
                <a:prstClr val="black"/>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5" descr="fascist_italy_flag.jpg"/>
          <p:cNvPicPr>
            <a:picLocks noChangeAspect="1"/>
          </p:cNvPicPr>
          <p:nvPr/>
        </p:nvPicPr>
        <p:blipFill>
          <a:blip r:embed="rId2" cstate="print">
            <a:lum bright="30000"/>
          </a:blip>
          <a:srcRect/>
          <a:stretch>
            <a:fillRect/>
          </a:stretch>
        </p:blipFill>
        <p:spPr bwMode="auto">
          <a:xfrm>
            <a:off x="1447800" y="1270000"/>
            <a:ext cx="6324600" cy="4216400"/>
          </a:xfrm>
          <a:prstGeom prst="rect">
            <a:avLst/>
          </a:prstGeom>
          <a:noFill/>
          <a:ln w="9525">
            <a:noFill/>
            <a:miter lim="800000"/>
            <a:headEnd/>
            <a:tailEnd/>
          </a:ln>
        </p:spPr>
      </p:pic>
      <p:sp>
        <p:nvSpPr>
          <p:cNvPr id="4" name="TextBox 3"/>
          <p:cNvSpPr txBox="1">
            <a:spLocks noChangeArrowheads="1"/>
          </p:cNvSpPr>
          <p:nvPr/>
        </p:nvSpPr>
        <p:spPr bwMode="auto">
          <a:xfrm>
            <a:off x="-304800" y="1143000"/>
            <a:ext cx="9601200" cy="3416320"/>
          </a:xfrm>
          <a:prstGeom prst="rect">
            <a:avLst/>
          </a:prstGeom>
          <a:noFill/>
          <a:ln w="9525">
            <a:noFill/>
            <a:miter lim="800000"/>
            <a:headEnd/>
            <a:tailEnd/>
          </a:ln>
          <a:effectLst>
            <a:outerShdw dist="35921" dir="2700000" algn="ctr" rotWithShape="0">
              <a:schemeClr val="tx1"/>
            </a:outerShdw>
          </a:effectLst>
        </p:spPr>
        <p:txBody>
          <a:bodyPr wrap="square">
            <a:spAutoFit/>
          </a:bodyPr>
          <a:lstStyle/>
          <a:p>
            <a:pPr algn="ctr" eaLnBrk="1" hangingPunct="1">
              <a:defRPr/>
            </a:pPr>
            <a:r>
              <a:rPr lang="en-US" sz="7200" b="1" dirty="0">
                <a:solidFill>
                  <a:srgbClr val="C00000"/>
                </a:solidFill>
                <a:effectLst>
                  <a:outerShdw blurRad="38100" dist="38100" dir="2700000" algn="tl">
                    <a:srgbClr val="000000">
                      <a:alpha val="43137"/>
                    </a:srgbClr>
                  </a:outerShdw>
                </a:effectLst>
                <a:latin typeface="Athenian" pitchFamily="2" charset="0"/>
              </a:rPr>
              <a:t>The</a:t>
            </a:r>
            <a:br>
              <a:rPr lang="en-US" sz="7200" b="1" dirty="0">
                <a:solidFill>
                  <a:srgbClr val="C00000"/>
                </a:solidFill>
                <a:effectLst>
                  <a:outerShdw blurRad="38100" dist="38100" dir="2700000" algn="tl">
                    <a:srgbClr val="000000">
                      <a:alpha val="43137"/>
                    </a:srgbClr>
                  </a:outerShdw>
                </a:effectLst>
                <a:latin typeface="Athenian" pitchFamily="2" charset="0"/>
              </a:rPr>
            </a:br>
            <a:r>
              <a:rPr lang="en-US" sz="7200" b="1" dirty="0">
                <a:solidFill>
                  <a:srgbClr val="C00000"/>
                </a:solidFill>
                <a:effectLst>
                  <a:outerShdw blurRad="38100" dist="38100" dir="2700000" algn="tl">
                    <a:srgbClr val="000000">
                      <a:alpha val="43137"/>
                    </a:srgbClr>
                  </a:outerShdw>
                </a:effectLst>
                <a:latin typeface="Athenian" pitchFamily="2" charset="0"/>
              </a:rPr>
              <a:t>Characteristics</a:t>
            </a:r>
            <a:br>
              <a:rPr lang="en-US" sz="7200" b="1" dirty="0">
                <a:solidFill>
                  <a:srgbClr val="C00000"/>
                </a:solidFill>
                <a:effectLst>
                  <a:outerShdw blurRad="38100" dist="38100" dir="2700000" algn="tl">
                    <a:srgbClr val="000000">
                      <a:alpha val="43137"/>
                    </a:srgbClr>
                  </a:outerShdw>
                </a:effectLst>
                <a:latin typeface="Athenian" pitchFamily="2" charset="0"/>
              </a:rPr>
            </a:br>
            <a:r>
              <a:rPr lang="en-US" sz="7200" b="1" dirty="0">
                <a:solidFill>
                  <a:srgbClr val="C00000"/>
                </a:solidFill>
                <a:effectLst>
                  <a:outerShdw blurRad="38100" dist="38100" dir="2700000" algn="tl">
                    <a:srgbClr val="000000">
                      <a:alpha val="43137"/>
                    </a:srgbClr>
                  </a:outerShdw>
                </a:effectLst>
                <a:latin typeface="Athenian" pitchFamily="2" charset="0"/>
              </a:rPr>
              <a:t>of Fascism</a:t>
            </a:r>
          </a:p>
        </p:txBody>
      </p: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0"/>
            <a:ext cx="7848600" cy="715962"/>
          </a:xfrm>
        </p:spPr>
        <p:txBody>
          <a:bodyPr>
            <a:noAutofit/>
          </a:bodyPr>
          <a:lstStyle/>
          <a:p>
            <a:pPr eaLnBrk="1" hangingPunct="1">
              <a:defRPr/>
            </a:pPr>
            <a:r>
              <a:rPr lang="en-US" sz="5400" b="1" dirty="0" smtClean="0"/>
              <a:t>Ideology</a:t>
            </a:r>
            <a:endParaRPr lang="en-US" sz="5400" b="1" dirty="0"/>
          </a:p>
        </p:txBody>
      </p:sp>
      <p:sp>
        <p:nvSpPr>
          <p:cNvPr id="7" name="Content Placeholder 6"/>
          <p:cNvSpPr>
            <a:spLocks noGrp="1"/>
          </p:cNvSpPr>
          <p:nvPr>
            <p:ph idx="1"/>
          </p:nvPr>
        </p:nvSpPr>
        <p:spPr>
          <a:xfrm>
            <a:off x="1143000" y="838200"/>
            <a:ext cx="7924800" cy="5943600"/>
          </a:xfrm>
        </p:spPr>
        <p:txBody>
          <a:bodyPr>
            <a:normAutofit/>
          </a:bodyPr>
          <a:lstStyle/>
          <a:p>
            <a:pPr eaLnBrk="1" hangingPunct="1"/>
            <a:r>
              <a:rPr lang="en-US" dirty="0" smtClean="0"/>
              <a:t>A form of extreme right-wing ideology.</a:t>
            </a:r>
          </a:p>
          <a:p>
            <a:pPr eaLnBrk="1" hangingPunct="1"/>
            <a:r>
              <a:rPr lang="en-US" dirty="0" smtClean="0"/>
              <a:t>Powerful nationalism.</a:t>
            </a:r>
          </a:p>
          <a:p>
            <a:pPr marL="914400" lvl="1" indent="-285750" eaLnBrk="1" hangingPunct="1"/>
            <a:r>
              <a:rPr lang="en-US" dirty="0" smtClean="0"/>
              <a:t>Constant use of patriotic mottos, slogans, symbols, songs, etc.</a:t>
            </a:r>
          </a:p>
          <a:p>
            <a:pPr marL="914400" lvl="1" indent="-285750" eaLnBrk="1" hangingPunct="1"/>
            <a:r>
              <a:rPr lang="en-US" dirty="0" smtClean="0"/>
              <a:t>Flags are seen everywhere.</a:t>
            </a:r>
          </a:p>
          <a:p>
            <a:pPr eaLnBrk="1" hangingPunct="1"/>
            <a:r>
              <a:rPr lang="en-US" dirty="0" smtClean="0"/>
              <a:t>Fascism seeks to make ALL aspects of society fall under its will.</a:t>
            </a:r>
          </a:p>
          <a:p>
            <a:pPr eaLnBrk="1" hangingPunct="1"/>
            <a:r>
              <a:rPr lang="en-US" dirty="0" smtClean="0"/>
              <a:t>It uses organized violence to suppress opposition.</a:t>
            </a:r>
          </a:p>
          <a:p>
            <a:pPr lvl="1" eaLnBrk="1" hangingPunct="1"/>
            <a:r>
              <a:rPr lang="en-US" dirty="0" smtClean="0"/>
              <a:t>Glorification of force.</a:t>
            </a:r>
          </a:p>
          <a:p>
            <a:pPr lvl="1" eaLnBrk="1" hangingPunct="1"/>
            <a:r>
              <a:rPr lang="en-US" dirty="0" smtClean="0"/>
              <a:t>Accepts the tenets of Social Darwinism.</a:t>
            </a:r>
          </a:p>
          <a:p>
            <a:pPr lvl="1" eaLnBrk="1" hangingPunct="1"/>
            <a:r>
              <a:rPr lang="en-US" dirty="0" smtClean="0"/>
              <a:t>Is anti-democratic.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animEffect transition="in" filter="wipe(left)">
                                      <p:cBhvr>
                                        <p:cTn id="15" dur="2000"/>
                                        <p:tgtEl>
                                          <p:spTgt spid="7">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7">
                                            <p:txEl>
                                              <p:pRg st="3" end="3"/>
                                            </p:txEl>
                                          </p:spTgt>
                                        </p:tgtEl>
                                        <p:attrNameLst>
                                          <p:attrName>style.visibility</p:attrName>
                                        </p:attrNameLst>
                                      </p:cBhvr>
                                      <p:to>
                                        <p:strVal val="visible"/>
                                      </p:to>
                                    </p:set>
                                    <p:animEffect transition="in" filter="wipe(left)">
                                      <p:cBhvr>
                                        <p:cTn id="20" dur="20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nodeType="click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animEffect transition="in" filter="wipe(left)">
                                      <p:cBhvr>
                                        <p:cTn id="25" dur="2000"/>
                                        <p:tgtEl>
                                          <p:spTgt spid="7">
                                            <p:txEl>
                                              <p:pRg st="8" end="8"/>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nodeType="clickEffect">
                                  <p:stCondLst>
                                    <p:cond delay="0"/>
                                  </p:stCondLst>
                                  <p:childTnLst>
                                    <p:set>
                                      <p:cBhvr>
                                        <p:cTn id="29" dur="1" fill="hold">
                                          <p:stCondLst>
                                            <p:cond delay="0"/>
                                          </p:stCondLst>
                                        </p:cTn>
                                        <p:tgtEl>
                                          <p:spTgt spid="7">
                                            <p:txEl>
                                              <p:pRg st="4" end="4"/>
                                            </p:txEl>
                                          </p:spTgt>
                                        </p:tgtEl>
                                        <p:attrNameLst>
                                          <p:attrName>style.visibility</p:attrName>
                                        </p:attrNameLst>
                                      </p:cBhvr>
                                      <p:to>
                                        <p:strVal val="visible"/>
                                      </p:to>
                                    </p:set>
                                    <p:animEffect transition="in" filter="wipe(left)">
                                      <p:cBhvr>
                                        <p:cTn id="30" dur="2000"/>
                                        <p:tgtEl>
                                          <p:spTgt spid="7">
                                            <p:txEl>
                                              <p:pRg st="4" end="4"/>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nodeType="clickEffect">
                                  <p:stCondLst>
                                    <p:cond delay="0"/>
                                  </p:stCondLst>
                                  <p:childTnLst>
                                    <p:set>
                                      <p:cBhvr>
                                        <p:cTn id="34" dur="1" fill="hold">
                                          <p:stCondLst>
                                            <p:cond delay="0"/>
                                          </p:stCondLst>
                                        </p:cTn>
                                        <p:tgtEl>
                                          <p:spTgt spid="7">
                                            <p:txEl>
                                              <p:pRg st="5" end="5"/>
                                            </p:txEl>
                                          </p:spTgt>
                                        </p:tgtEl>
                                        <p:attrNameLst>
                                          <p:attrName>style.visibility</p:attrName>
                                        </p:attrNameLst>
                                      </p:cBhvr>
                                      <p:to>
                                        <p:strVal val="visible"/>
                                      </p:to>
                                    </p:set>
                                    <p:animEffect transition="in" filter="wipe(left)">
                                      <p:cBhvr>
                                        <p:cTn id="35" dur="2000"/>
                                        <p:tgtEl>
                                          <p:spTgt spid="7">
                                            <p:txEl>
                                              <p:pRg st="5" end="5"/>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7">
                                            <p:txEl>
                                              <p:pRg st="6" end="6"/>
                                            </p:txEl>
                                          </p:spTgt>
                                        </p:tgtEl>
                                        <p:attrNameLst>
                                          <p:attrName>style.visibility</p:attrName>
                                        </p:attrNameLst>
                                      </p:cBhvr>
                                      <p:to>
                                        <p:strVal val="visible"/>
                                      </p:to>
                                    </p:set>
                                    <p:animEffect transition="in" filter="wipe(left)">
                                      <p:cBhvr>
                                        <p:cTn id="40" dur="2000"/>
                                        <p:tgtEl>
                                          <p:spTgt spid="7">
                                            <p:txEl>
                                              <p:pRg st="6" end="6"/>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7">
                                            <p:txEl>
                                              <p:pRg st="7" end="7"/>
                                            </p:txEl>
                                          </p:spTgt>
                                        </p:tgtEl>
                                        <p:attrNameLst>
                                          <p:attrName>style.visibility</p:attrName>
                                        </p:attrNameLst>
                                      </p:cBhvr>
                                      <p:to>
                                        <p:strVal val="visible"/>
                                      </p:to>
                                    </p:set>
                                    <p:animEffect transition="in" filter="wipe(left)">
                                      <p:cBhvr>
                                        <p:cTn id="45" dur="2000"/>
                                        <p:tgtEl>
                                          <p:spTgt spid="7">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defRPr/>
            </a:pPr>
            <a:r>
              <a:rPr lang="en-US" sz="5400" b="1" dirty="0" smtClean="0"/>
              <a:t>Militarism</a:t>
            </a:r>
            <a:endParaRPr lang="en-US" sz="5400" b="1" dirty="0"/>
          </a:p>
        </p:txBody>
      </p:sp>
      <p:sp>
        <p:nvSpPr>
          <p:cNvPr id="7" name="Content Placeholder 6"/>
          <p:cNvSpPr>
            <a:spLocks noGrp="1"/>
          </p:cNvSpPr>
          <p:nvPr>
            <p:ph idx="1"/>
          </p:nvPr>
        </p:nvSpPr>
        <p:spPr>
          <a:xfrm>
            <a:off x="1295400" y="457200"/>
            <a:ext cx="5105400" cy="3048000"/>
          </a:xfrm>
        </p:spPr>
        <p:txBody>
          <a:bodyPr>
            <a:normAutofit/>
          </a:bodyPr>
          <a:lstStyle/>
          <a:p>
            <a:pPr eaLnBrk="1" hangingPunct="1">
              <a:buNone/>
            </a:pPr>
            <a:endParaRPr lang="en-US" dirty="0" smtClean="0"/>
          </a:p>
          <a:p>
            <a:pPr eaLnBrk="1" hangingPunct="1"/>
            <a:r>
              <a:rPr lang="en-US" dirty="0" smtClean="0"/>
              <a:t>The fascists were taught:</a:t>
            </a:r>
          </a:p>
          <a:p>
            <a:pPr lvl="1" eaLnBrk="1" hangingPunct="1"/>
            <a:r>
              <a:rPr lang="en-US" i="1" dirty="0" err="1" smtClean="0"/>
              <a:t>Credere</a:t>
            </a:r>
            <a:r>
              <a:rPr lang="en-US" i="1" dirty="0" smtClean="0"/>
              <a:t>!</a:t>
            </a:r>
            <a:r>
              <a:rPr lang="en-US" dirty="0" smtClean="0"/>
              <a:t>  [to believe]</a:t>
            </a:r>
          </a:p>
          <a:p>
            <a:pPr lvl="1" eaLnBrk="1" hangingPunct="1"/>
            <a:r>
              <a:rPr lang="en-US" i="1" dirty="0" err="1" smtClean="0"/>
              <a:t>Obbedire</a:t>
            </a:r>
            <a:r>
              <a:rPr lang="en-US" i="1" dirty="0" smtClean="0"/>
              <a:t>!</a:t>
            </a:r>
            <a:r>
              <a:rPr lang="en-US" dirty="0" smtClean="0"/>
              <a:t>  [to obey]</a:t>
            </a:r>
          </a:p>
          <a:p>
            <a:pPr lvl="1" eaLnBrk="1" hangingPunct="1"/>
            <a:r>
              <a:rPr lang="en-US" i="1" dirty="0" err="1" smtClean="0"/>
              <a:t>Combattere</a:t>
            </a:r>
            <a:r>
              <a:rPr lang="en-US" i="1" dirty="0" smtClean="0"/>
              <a:t>!</a:t>
            </a:r>
            <a:r>
              <a:rPr lang="en-US" dirty="0" smtClean="0"/>
              <a:t>  [to fight]</a:t>
            </a:r>
          </a:p>
        </p:txBody>
      </p:sp>
      <p:pic>
        <p:nvPicPr>
          <p:cNvPr id="4" name="Picture 12" descr="mussolini"/>
          <p:cNvPicPr>
            <a:picLocks noChangeAspect="1" noChangeArrowheads="1"/>
          </p:cNvPicPr>
          <p:nvPr/>
        </p:nvPicPr>
        <p:blipFill>
          <a:blip r:embed="rId2" cstate="print"/>
          <a:srcRect/>
          <a:stretch>
            <a:fillRect/>
          </a:stretch>
        </p:blipFill>
        <p:spPr bwMode="auto">
          <a:xfrm>
            <a:off x="1143000" y="3048000"/>
            <a:ext cx="2489200" cy="3581400"/>
          </a:xfrm>
          <a:prstGeom prst="rect">
            <a:avLst/>
          </a:prstGeom>
          <a:noFill/>
          <a:ln w="9525">
            <a:solidFill>
              <a:schemeClr val="tx1"/>
            </a:solidFill>
            <a:miter lim="800000"/>
            <a:headEnd/>
            <a:tailEnd/>
          </a:ln>
        </p:spPr>
      </p:pic>
      <p:pic>
        <p:nvPicPr>
          <p:cNvPr id="5" name="Picture 8" descr="mussolini"/>
          <p:cNvPicPr>
            <a:picLocks noChangeAspect="1" noChangeArrowheads="1"/>
          </p:cNvPicPr>
          <p:nvPr/>
        </p:nvPicPr>
        <p:blipFill>
          <a:blip r:embed="rId3" cstate="print"/>
          <a:srcRect/>
          <a:stretch>
            <a:fillRect/>
          </a:stretch>
        </p:blipFill>
        <p:spPr bwMode="auto">
          <a:xfrm>
            <a:off x="6324600" y="685800"/>
            <a:ext cx="2466975" cy="2581275"/>
          </a:xfrm>
          <a:prstGeom prst="rect">
            <a:avLst/>
          </a:prstGeom>
          <a:noFill/>
          <a:ln w="9525">
            <a:solidFill>
              <a:schemeClr val="tx1"/>
            </a:solidFill>
            <a:miter lim="800000"/>
            <a:headEnd/>
            <a:tailEnd/>
          </a:ln>
        </p:spPr>
      </p:pic>
      <p:pic>
        <p:nvPicPr>
          <p:cNvPr id="6" name="Picture 9" descr="fascist youth.jpg"/>
          <p:cNvPicPr>
            <a:picLocks noChangeAspect="1"/>
          </p:cNvPicPr>
          <p:nvPr/>
        </p:nvPicPr>
        <p:blipFill>
          <a:blip r:embed="rId4" cstate="print"/>
          <a:srcRect/>
          <a:stretch>
            <a:fillRect/>
          </a:stretch>
        </p:blipFill>
        <p:spPr bwMode="auto">
          <a:xfrm>
            <a:off x="6534150" y="4191000"/>
            <a:ext cx="2381250" cy="2305050"/>
          </a:xfrm>
          <a:prstGeom prst="rect">
            <a:avLst/>
          </a:prstGeom>
          <a:noFill/>
          <a:ln w="9525">
            <a:solidFill>
              <a:schemeClr val="tx1"/>
            </a:solidFill>
            <a:miter lim="800000"/>
            <a:headEnd/>
            <a:tailEnd/>
          </a:ln>
        </p:spPr>
      </p:pic>
      <p:pic>
        <p:nvPicPr>
          <p:cNvPr id="8" name="Picture 10" descr="mussolini"/>
          <p:cNvPicPr>
            <a:picLocks noChangeAspect="1" noChangeArrowheads="1"/>
          </p:cNvPicPr>
          <p:nvPr/>
        </p:nvPicPr>
        <p:blipFill>
          <a:blip r:embed="rId5" cstate="print"/>
          <a:srcRect/>
          <a:stretch>
            <a:fillRect/>
          </a:stretch>
        </p:blipFill>
        <p:spPr bwMode="auto">
          <a:xfrm>
            <a:off x="3733800" y="3733800"/>
            <a:ext cx="2667000" cy="2136069"/>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8" fill="hold" grpId="0" nodeType="clickEffect">
                                  <p:stCondLst>
                                    <p:cond delay="0"/>
                                  </p:stCondLst>
                                  <p:childTnLst>
                                    <p:set>
                                      <p:cBhvr>
                                        <p:cTn id="10" dur="1" fill="hold">
                                          <p:stCondLst>
                                            <p:cond delay="0"/>
                                          </p:stCondLst>
                                        </p:cTn>
                                        <p:tgtEl>
                                          <p:spTgt spid="7">
                                            <p:txEl>
                                              <p:pRg st="2" end="2"/>
                                            </p:txEl>
                                          </p:spTgt>
                                        </p:tgtEl>
                                        <p:attrNameLst>
                                          <p:attrName>style.visibility</p:attrName>
                                        </p:attrNameLst>
                                      </p:cBhvr>
                                      <p:to>
                                        <p:strVal val="visible"/>
                                      </p:to>
                                    </p:set>
                                    <p:animEffect transition="in" filter="wipe(left)">
                                      <p:cBhvr>
                                        <p:cTn id="11" dur="2000"/>
                                        <p:tgtEl>
                                          <p:spTgt spid="7">
                                            <p:txEl>
                                              <p:pRg st="2" end="2"/>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7">
                                            <p:txEl>
                                              <p:pRg st="3" end="3"/>
                                            </p:txEl>
                                          </p:spTgt>
                                        </p:tgtEl>
                                        <p:attrNameLst>
                                          <p:attrName>style.visibility</p:attrName>
                                        </p:attrNameLst>
                                      </p:cBhvr>
                                      <p:to>
                                        <p:strVal val="visible"/>
                                      </p:to>
                                    </p:set>
                                    <p:animEffect transition="in" filter="wipe(left)">
                                      <p:cBhvr>
                                        <p:cTn id="16" dur="2000"/>
                                        <p:tgtEl>
                                          <p:spTgt spid="7">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7">
                                            <p:txEl>
                                              <p:pRg st="4" end="4"/>
                                            </p:txEl>
                                          </p:spTgt>
                                        </p:tgtEl>
                                        <p:attrNameLst>
                                          <p:attrName>style.visibility</p:attrName>
                                        </p:attrNameLst>
                                      </p:cBhvr>
                                      <p:to>
                                        <p:strVal val="visible"/>
                                      </p:to>
                                    </p:set>
                                    <p:animEffect transition="in" filter="wipe(left)">
                                      <p:cBhvr>
                                        <p:cTn id="21" dur="2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228600"/>
            <a:ext cx="8077200" cy="1096963"/>
          </a:xfrm>
        </p:spPr>
        <p:txBody>
          <a:bodyPr>
            <a:noAutofit/>
          </a:bodyPr>
          <a:lstStyle/>
          <a:p>
            <a:pPr eaLnBrk="1" hangingPunct="1">
              <a:defRPr/>
            </a:pPr>
            <a:r>
              <a:rPr lang="en-US" sz="5400" b="1" dirty="0" smtClean="0"/>
              <a:t>Identification of Enemies or Scapegoats as a Unifying Cause</a:t>
            </a:r>
            <a:endParaRPr lang="en-US" sz="5400" b="1" dirty="0"/>
          </a:p>
        </p:txBody>
      </p:sp>
      <p:sp>
        <p:nvSpPr>
          <p:cNvPr id="4" name="Content Placeholder 3"/>
          <p:cNvSpPr>
            <a:spLocks noGrp="1"/>
          </p:cNvSpPr>
          <p:nvPr>
            <p:ph idx="1"/>
          </p:nvPr>
        </p:nvSpPr>
        <p:spPr>
          <a:xfrm>
            <a:off x="4876800" y="1828800"/>
            <a:ext cx="4114800" cy="4876800"/>
          </a:xfrm>
        </p:spPr>
        <p:txBody>
          <a:bodyPr/>
          <a:lstStyle/>
          <a:p>
            <a:pPr eaLnBrk="1" hangingPunct="1"/>
            <a:r>
              <a:rPr lang="en-US" sz="2400" dirty="0" smtClean="0"/>
              <a:t>The people are rallied to eliminate a perceived common threat or foe.</a:t>
            </a:r>
          </a:p>
          <a:p>
            <a:pPr eaLnBrk="1" hangingPunct="1"/>
            <a:r>
              <a:rPr lang="en-US" sz="2400" dirty="0" smtClean="0"/>
              <a:t>This foe could be:</a:t>
            </a:r>
          </a:p>
          <a:p>
            <a:pPr lvl="1" eaLnBrk="1" hangingPunct="1"/>
            <a:r>
              <a:rPr lang="en-US" sz="2000" dirty="0" smtClean="0"/>
              <a:t>Racial</a:t>
            </a:r>
          </a:p>
          <a:p>
            <a:pPr lvl="1" eaLnBrk="1" hangingPunct="1"/>
            <a:r>
              <a:rPr lang="en-US" sz="2000" dirty="0" smtClean="0"/>
              <a:t>Ethnic</a:t>
            </a:r>
          </a:p>
          <a:p>
            <a:pPr lvl="1" eaLnBrk="1" hangingPunct="1"/>
            <a:r>
              <a:rPr lang="en-US" sz="2000" dirty="0" smtClean="0"/>
              <a:t>a religious minority</a:t>
            </a:r>
          </a:p>
        </p:txBody>
      </p:sp>
      <p:pic>
        <p:nvPicPr>
          <p:cNvPr id="14340" name="Picture 4" descr="La_difesa_della_razza-The Defense of the Race.jpg"/>
          <p:cNvPicPr>
            <a:picLocks noChangeAspect="1"/>
          </p:cNvPicPr>
          <p:nvPr/>
        </p:nvPicPr>
        <p:blipFill>
          <a:blip r:embed="rId2" cstate="print">
            <a:lum bright="10000" contrast="20000"/>
          </a:blip>
          <a:srcRect l="2335" t="1637" r="1961" b="1704"/>
          <a:stretch>
            <a:fillRect/>
          </a:stretch>
        </p:blipFill>
        <p:spPr bwMode="auto">
          <a:xfrm>
            <a:off x="1447800" y="1600200"/>
            <a:ext cx="3429000" cy="493395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5" descr="fascist_italy_flag.jpg"/>
          <p:cNvPicPr>
            <a:picLocks noChangeAspect="1"/>
          </p:cNvPicPr>
          <p:nvPr/>
        </p:nvPicPr>
        <p:blipFill>
          <a:blip r:embed="rId2" cstate="print">
            <a:lum bright="30000"/>
          </a:blip>
          <a:srcRect/>
          <a:stretch>
            <a:fillRect/>
          </a:stretch>
        </p:blipFill>
        <p:spPr bwMode="auto">
          <a:xfrm>
            <a:off x="1447800" y="1270000"/>
            <a:ext cx="6324600" cy="4216400"/>
          </a:xfrm>
          <a:prstGeom prst="rect">
            <a:avLst/>
          </a:prstGeom>
          <a:noFill/>
          <a:ln w="9525">
            <a:noFill/>
            <a:miter lim="800000"/>
            <a:headEnd/>
            <a:tailEnd/>
          </a:ln>
        </p:spPr>
      </p:pic>
      <p:sp>
        <p:nvSpPr>
          <p:cNvPr id="4" name="TextBox 3"/>
          <p:cNvSpPr txBox="1">
            <a:spLocks noChangeArrowheads="1"/>
          </p:cNvSpPr>
          <p:nvPr/>
        </p:nvSpPr>
        <p:spPr bwMode="auto">
          <a:xfrm>
            <a:off x="838200" y="914400"/>
            <a:ext cx="76200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defRPr/>
            </a:pPr>
            <a:r>
              <a:rPr lang="en-US" sz="9600" b="1" dirty="0">
                <a:solidFill>
                  <a:srgbClr val="C00000"/>
                </a:solidFill>
                <a:effectLst>
                  <a:outerShdw blurRad="38100" dist="38100" dir="2700000" algn="tl">
                    <a:srgbClr val="000000">
                      <a:alpha val="43137"/>
                    </a:srgbClr>
                  </a:outerShdw>
                </a:effectLst>
                <a:latin typeface="Athenian" pitchFamily="2" charset="0"/>
              </a:rPr>
              <a:t>The</a:t>
            </a:r>
            <a:br>
              <a:rPr lang="en-US" sz="9600" b="1" dirty="0">
                <a:solidFill>
                  <a:srgbClr val="C00000"/>
                </a:solidFill>
                <a:effectLst>
                  <a:outerShdw blurRad="38100" dist="38100" dir="2700000" algn="tl">
                    <a:srgbClr val="000000">
                      <a:alpha val="43137"/>
                    </a:srgbClr>
                  </a:outerShdw>
                </a:effectLst>
                <a:latin typeface="Athenian" pitchFamily="2" charset="0"/>
              </a:rPr>
            </a:br>
            <a:r>
              <a:rPr lang="en-US" sz="9600" b="1" dirty="0">
                <a:solidFill>
                  <a:srgbClr val="C00000"/>
                </a:solidFill>
                <a:effectLst>
                  <a:outerShdw blurRad="38100" dist="38100" dir="2700000" algn="tl">
                    <a:srgbClr val="000000">
                      <a:alpha val="43137"/>
                    </a:srgbClr>
                  </a:outerShdw>
                </a:effectLst>
                <a:latin typeface="Athenian" pitchFamily="2" charset="0"/>
              </a:rPr>
              <a:t>Rise of</a:t>
            </a:r>
            <a:br>
              <a:rPr lang="en-US" sz="9600" b="1" dirty="0">
                <a:solidFill>
                  <a:srgbClr val="C00000"/>
                </a:solidFill>
                <a:effectLst>
                  <a:outerShdw blurRad="38100" dist="38100" dir="2700000" algn="tl">
                    <a:srgbClr val="000000">
                      <a:alpha val="43137"/>
                    </a:srgbClr>
                  </a:outerShdw>
                </a:effectLst>
                <a:latin typeface="Athenian" pitchFamily="2" charset="0"/>
              </a:rPr>
            </a:br>
            <a:r>
              <a:rPr lang="en-US" sz="9600" b="1" dirty="0">
                <a:solidFill>
                  <a:srgbClr val="C00000"/>
                </a:solidFill>
                <a:effectLst>
                  <a:outerShdw blurRad="38100" dist="38100" dir="2700000" algn="tl">
                    <a:srgbClr val="000000">
                      <a:alpha val="43137"/>
                    </a:srgbClr>
                  </a:outerShdw>
                </a:effectLst>
                <a:latin typeface="Athenian" pitchFamily="2" charset="0"/>
              </a:rPr>
              <a:t>Mussolini</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dirty="0" smtClean="0"/>
              <a:t>Roaring 20s</a:t>
            </a:r>
          </a:p>
        </p:txBody>
      </p:sp>
      <p:pic>
        <p:nvPicPr>
          <p:cNvPr id="48130" name="Picture 2"/>
          <p:cNvPicPr>
            <a:picLocks noChangeAspect="1" noChangeArrowheads="1"/>
          </p:cNvPicPr>
          <p:nvPr/>
        </p:nvPicPr>
        <p:blipFill>
          <a:blip r:embed="rId2" cstate="print"/>
          <a:srcRect/>
          <a:stretch>
            <a:fillRect/>
          </a:stretch>
        </p:blipFill>
        <p:spPr bwMode="auto">
          <a:xfrm>
            <a:off x="5105400" y="1676399"/>
            <a:ext cx="4038600" cy="5072289"/>
          </a:xfrm>
          <a:prstGeom prst="rect">
            <a:avLst/>
          </a:prstGeom>
          <a:noFill/>
          <a:ln w="9525">
            <a:noFill/>
            <a:miter lim="800000"/>
            <a:headEnd/>
            <a:tailEnd/>
          </a:ln>
        </p:spPr>
      </p:pic>
      <p:pic>
        <p:nvPicPr>
          <p:cNvPr id="48131" name="Picture 3"/>
          <p:cNvPicPr>
            <a:picLocks noChangeAspect="1" noChangeArrowheads="1"/>
          </p:cNvPicPr>
          <p:nvPr/>
        </p:nvPicPr>
        <p:blipFill>
          <a:blip r:embed="rId3" cstate="print"/>
          <a:srcRect/>
          <a:stretch>
            <a:fillRect/>
          </a:stretch>
        </p:blipFill>
        <p:spPr bwMode="auto">
          <a:xfrm>
            <a:off x="4880431" y="2133601"/>
            <a:ext cx="4263570" cy="4367560"/>
          </a:xfrm>
          <a:prstGeom prst="rect">
            <a:avLst/>
          </a:prstGeom>
          <a:noFill/>
          <a:ln w="9525">
            <a:noFill/>
            <a:miter lim="800000"/>
            <a:headEnd/>
            <a:tailEnd/>
          </a:ln>
        </p:spPr>
      </p:pic>
      <p:pic>
        <p:nvPicPr>
          <p:cNvPr id="17414" name="Picture 6"/>
          <p:cNvPicPr>
            <a:picLocks noChangeAspect="1" noChangeArrowheads="1"/>
          </p:cNvPicPr>
          <p:nvPr/>
        </p:nvPicPr>
        <p:blipFill>
          <a:blip r:embed="rId4" cstate="print"/>
          <a:srcRect/>
          <a:stretch>
            <a:fillRect/>
          </a:stretch>
        </p:blipFill>
        <p:spPr bwMode="auto">
          <a:xfrm>
            <a:off x="4953000" y="1828800"/>
            <a:ext cx="3505200" cy="4863746"/>
          </a:xfrm>
          <a:prstGeom prst="rect">
            <a:avLst/>
          </a:prstGeom>
          <a:noFill/>
          <a:ln w="9525">
            <a:noFill/>
            <a:miter lim="800000"/>
            <a:headEnd/>
            <a:tailEnd/>
          </a:ln>
        </p:spPr>
      </p:pic>
      <p:sp>
        <p:nvSpPr>
          <p:cNvPr id="7" name="TextBox 6"/>
          <p:cNvSpPr txBox="1"/>
          <p:nvPr/>
        </p:nvSpPr>
        <p:spPr>
          <a:xfrm>
            <a:off x="0" y="1676400"/>
            <a:ext cx="5105400" cy="4339650"/>
          </a:xfrm>
          <a:prstGeom prst="rect">
            <a:avLst/>
          </a:prstGeom>
          <a:noFill/>
        </p:spPr>
        <p:txBody>
          <a:bodyPr wrap="square" rtlCol="0">
            <a:spAutoFit/>
          </a:bodyPr>
          <a:lstStyle/>
          <a:p>
            <a:pPr>
              <a:buFont typeface="Arial" pitchFamily="34" charset="0"/>
              <a:buChar char="•"/>
            </a:pPr>
            <a:r>
              <a:rPr lang="en-US" sz="3600" dirty="0" smtClean="0"/>
              <a:t>US growing rapidly</a:t>
            </a:r>
          </a:p>
          <a:p>
            <a:pPr>
              <a:buFont typeface="Arial" pitchFamily="34" charset="0"/>
              <a:buChar char="•"/>
            </a:pPr>
            <a:r>
              <a:rPr lang="en-US" sz="3600" dirty="0" smtClean="0"/>
              <a:t>Era of:</a:t>
            </a:r>
          </a:p>
          <a:p>
            <a:pPr lvl="1">
              <a:buFont typeface="Arial" pitchFamily="34" charset="0"/>
              <a:buChar char="•"/>
            </a:pPr>
            <a:r>
              <a:rPr lang="en-US" sz="3600" dirty="0" smtClean="0"/>
              <a:t>Flappers and jazz</a:t>
            </a:r>
          </a:p>
          <a:p>
            <a:pPr lvl="1">
              <a:buFont typeface="Arial" pitchFamily="34" charset="0"/>
              <a:buChar char="•"/>
            </a:pPr>
            <a:r>
              <a:rPr lang="en-US" sz="3600" dirty="0" smtClean="0"/>
              <a:t>Prohibition</a:t>
            </a:r>
          </a:p>
          <a:p>
            <a:pPr lvl="1">
              <a:buFont typeface="Arial" pitchFamily="34" charset="0"/>
              <a:buChar char="•"/>
            </a:pPr>
            <a:r>
              <a:rPr lang="en-US" sz="3600" dirty="0" smtClean="0"/>
              <a:t>The mob</a:t>
            </a:r>
          </a:p>
          <a:p>
            <a:pPr lvl="1">
              <a:buFont typeface="Arial" pitchFamily="34" charset="0"/>
              <a:buChar char="•"/>
            </a:pPr>
            <a:r>
              <a:rPr lang="en-US" sz="3600" dirty="0" smtClean="0"/>
              <a:t>Dillinger, Bonnie and </a:t>
            </a:r>
            <a:r>
              <a:rPr lang="en-US" sz="3600" dirty="0" smtClean="0"/>
              <a:t>Clyde, Al Capone</a:t>
            </a:r>
            <a:endParaRPr lang="en-US" sz="3600" dirty="0" smtClean="0"/>
          </a:p>
          <a:p>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500" fill="hold"/>
                                        <p:tgtEl>
                                          <p:spTgt spid="7">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7">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7" presetClass="entr" presetSubtype="10"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p:cTn id="13" dur="500" fill="hold"/>
                                        <p:tgtEl>
                                          <p:spTgt spid="7">
                                            <p:txEl>
                                              <p:pRg st="1" end="1"/>
                                            </p:txEl>
                                          </p:spTgt>
                                        </p:tgtEl>
                                        <p:attrNameLst>
                                          <p:attrName>ppt_w</p:attrName>
                                        </p:attrNameLst>
                                      </p:cBhvr>
                                      <p:tavLst>
                                        <p:tav tm="0">
                                          <p:val>
                                            <p:fltVal val="0"/>
                                          </p:val>
                                        </p:tav>
                                        <p:tav tm="100000">
                                          <p:val>
                                            <p:strVal val="#ppt_w"/>
                                          </p:val>
                                        </p:tav>
                                      </p:tavLst>
                                    </p:anim>
                                    <p:anim calcmode="lin" valueType="num">
                                      <p:cBhvr>
                                        <p:cTn id="14" dur="500" fill="hold"/>
                                        <p:tgtEl>
                                          <p:spTgt spid="7">
                                            <p:txEl>
                                              <p:pRg st="1" end="1"/>
                                            </p:txEl>
                                          </p:spTgt>
                                        </p:tgtEl>
                                        <p:attrNameLst>
                                          <p:attrName>ppt_h</p:attrName>
                                        </p:attrNameLst>
                                      </p:cBhvr>
                                      <p:tavLst>
                                        <p:tav tm="0">
                                          <p:val>
                                            <p:strVal val="#ppt_h"/>
                                          </p:val>
                                        </p:tav>
                                        <p:tav tm="100000">
                                          <p:val>
                                            <p:strVal val="#ppt_h"/>
                                          </p:val>
                                        </p:tav>
                                      </p:tavLst>
                                    </p:anim>
                                  </p:childTnLst>
                                </p:cTn>
                              </p:par>
                            </p:childTnLst>
                          </p:cTn>
                        </p:par>
                        <p:par>
                          <p:cTn id="15" fill="hold">
                            <p:stCondLst>
                              <p:cond delay="500"/>
                            </p:stCondLst>
                            <p:childTnLst>
                              <p:par>
                                <p:cTn id="16" presetID="17" presetClass="entr" presetSubtype="10" fill="hold" nodeType="afterEffect">
                                  <p:stCondLst>
                                    <p:cond delay="0"/>
                                  </p:stCondLst>
                                  <p:childTnLst>
                                    <p:set>
                                      <p:cBhvr>
                                        <p:cTn id="17" dur="1" fill="hold">
                                          <p:stCondLst>
                                            <p:cond delay="0"/>
                                          </p:stCondLst>
                                        </p:cTn>
                                        <p:tgtEl>
                                          <p:spTgt spid="7">
                                            <p:txEl>
                                              <p:pRg st="2" end="2"/>
                                            </p:txEl>
                                          </p:spTgt>
                                        </p:tgtEl>
                                        <p:attrNameLst>
                                          <p:attrName>style.visibility</p:attrName>
                                        </p:attrNameLst>
                                      </p:cBhvr>
                                      <p:to>
                                        <p:strVal val="visible"/>
                                      </p:to>
                                    </p:set>
                                    <p:anim calcmode="lin" valueType="num">
                                      <p:cBhvr>
                                        <p:cTn id="18" dur="500" fill="hold"/>
                                        <p:tgtEl>
                                          <p:spTgt spid="7">
                                            <p:txEl>
                                              <p:pRg st="2" end="2"/>
                                            </p:txEl>
                                          </p:spTgt>
                                        </p:tgtEl>
                                        <p:attrNameLst>
                                          <p:attrName>ppt_w</p:attrName>
                                        </p:attrNameLst>
                                      </p:cBhvr>
                                      <p:tavLst>
                                        <p:tav tm="0">
                                          <p:val>
                                            <p:fltVal val="0"/>
                                          </p:val>
                                        </p:tav>
                                        <p:tav tm="100000">
                                          <p:val>
                                            <p:strVal val="#ppt_w"/>
                                          </p:val>
                                        </p:tav>
                                      </p:tavLst>
                                    </p:anim>
                                    <p:anim calcmode="lin" valueType="num">
                                      <p:cBhvr>
                                        <p:cTn id="19" dur="500" fill="hold"/>
                                        <p:tgtEl>
                                          <p:spTgt spid="7">
                                            <p:txEl>
                                              <p:pRg st="2" end="2"/>
                                            </p:txEl>
                                          </p:spTgt>
                                        </p:tgtEl>
                                        <p:attrNameLst>
                                          <p:attrName>ppt_h</p:attrName>
                                        </p:attrNameLst>
                                      </p:cBhvr>
                                      <p:tavLst>
                                        <p:tav tm="0">
                                          <p:val>
                                            <p:strVal val="#ppt_h"/>
                                          </p:val>
                                        </p:tav>
                                        <p:tav tm="100000">
                                          <p:val>
                                            <p:strVal val="#ppt_h"/>
                                          </p:val>
                                        </p:tav>
                                      </p:tavLst>
                                    </p:anim>
                                  </p:childTnLst>
                                </p:cTn>
                              </p:par>
                            </p:childTnLst>
                          </p:cTn>
                        </p:par>
                      </p:childTnLst>
                    </p:cTn>
                  </p:par>
                  <p:par>
                    <p:cTn id="20" fill="hold">
                      <p:stCondLst>
                        <p:cond delay="indefinite"/>
                      </p:stCondLst>
                      <p:childTnLst>
                        <p:par>
                          <p:cTn id="21" fill="hold">
                            <p:stCondLst>
                              <p:cond delay="0"/>
                            </p:stCondLst>
                            <p:childTnLst>
                              <p:par>
                                <p:cTn id="22" presetID="5" presetClass="entr" presetSubtype="10" fill="hold" nodeType="clickEffect">
                                  <p:stCondLst>
                                    <p:cond delay="0"/>
                                  </p:stCondLst>
                                  <p:childTnLst>
                                    <p:set>
                                      <p:cBhvr>
                                        <p:cTn id="23" dur="1" fill="hold">
                                          <p:stCondLst>
                                            <p:cond delay="0"/>
                                          </p:stCondLst>
                                        </p:cTn>
                                        <p:tgtEl>
                                          <p:spTgt spid="48130"/>
                                        </p:tgtEl>
                                        <p:attrNameLst>
                                          <p:attrName>style.visibility</p:attrName>
                                        </p:attrNameLst>
                                      </p:cBhvr>
                                      <p:to>
                                        <p:strVal val="visible"/>
                                      </p:to>
                                    </p:set>
                                    <p:animEffect transition="in" filter="checkerboard(across)">
                                      <p:cBhvr>
                                        <p:cTn id="24" dur="500"/>
                                        <p:tgtEl>
                                          <p:spTgt spid="48130"/>
                                        </p:tgtEl>
                                      </p:cBhvr>
                                    </p:animEffect>
                                  </p:childTnLst>
                                </p:cTn>
                              </p:par>
                            </p:childTnLst>
                          </p:cTn>
                        </p:par>
                      </p:childTnLst>
                    </p:cTn>
                  </p:par>
                  <p:par>
                    <p:cTn id="25" fill="hold">
                      <p:stCondLst>
                        <p:cond delay="indefinite"/>
                      </p:stCondLst>
                      <p:childTnLst>
                        <p:par>
                          <p:cTn id="26" fill="hold">
                            <p:stCondLst>
                              <p:cond delay="0"/>
                            </p:stCondLst>
                            <p:childTnLst>
                              <p:par>
                                <p:cTn id="27" presetID="5" presetClass="exit" presetSubtype="10" fill="hold" nodeType="clickEffect">
                                  <p:stCondLst>
                                    <p:cond delay="0"/>
                                  </p:stCondLst>
                                  <p:childTnLst>
                                    <p:animEffect transition="out" filter="checkerboard(across)">
                                      <p:cBhvr>
                                        <p:cTn id="28" dur="500"/>
                                        <p:tgtEl>
                                          <p:spTgt spid="48130"/>
                                        </p:tgtEl>
                                      </p:cBhvr>
                                    </p:animEffect>
                                    <p:set>
                                      <p:cBhvr>
                                        <p:cTn id="29" dur="1" fill="hold">
                                          <p:stCondLst>
                                            <p:cond delay="499"/>
                                          </p:stCondLst>
                                        </p:cTn>
                                        <p:tgtEl>
                                          <p:spTgt spid="48130"/>
                                        </p:tgtEl>
                                        <p:attrNameLst>
                                          <p:attrName>style.visibility</p:attrName>
                                        </p:attrNameLst>
                                      </p:cBhvr>
                                      <p:to>
                                        <p:strVal val="hidden"/>
                                      </p:to>
                                    </p:set>
                                  </p:childTnLst>
                                </p:cTn>
                              </p:par>
                            </p:childTnLst>
                          </p:cTn>
                        </p:par>
                      </p:childTnLst>
                    </p:cTn>
                  </p:par>
                  <p:par>
                    <p:cTn id="30" fill="hold">
                      <p:stCondLst>
                        <p:cond delay="indefinite"/>
                      </p:stCondLst>
                      <p:childTnLst>
                        <p:par>
                          <p:cTn id="31" fill="hold">
                            <p:stCondLst>
                              <p:cond delay="0"/>
                            </p:stCondLst>
                            <p:childTnLst>
                              <p:par>
                                <p:cTn id="32" presetID="17" presetClass="entr" presetSubtype="10" fill="hold" nodeType="clickEffect">
                                  <p:stCondLst>
                                    <p:cond delay="0"/>
                                  </p:stCondLst>
                                  <p:childTnLst>
                                    <p:set>
                                      <p:cBhvr>
                                        <p:cTn id="33" dur="1" fill="hold">
                                          <p:stCondLst>
                                            <p:cond delay="0"/>
                                          </p:stCondLst>
                                        </p:cTn>
                                        <p:tgtEl>
                                          <p:spTgt spid="7">
                                            <p:txEl>
                                              <p:pRg st="3" end="3"/>
                                            </p:txEl>
                                          </p:spTgt>
                                        </p:tgtEl>
                                        <p:attrNameLst>
                                          <p:attrName>style.visibility</p:attrName>
                                        </p:attrNameLst>
                                      </p:cBhvr>
                                      <p:to>
                                        <p:strVal val="visible"/>
                                      </p:to>
                                    </p:set>
                                    <p:anim calcmode="lin" valueType="num">
                                      <p:cBhvr>
                                        <p:cTn id="34" dur="500" fill="hold"/>
                                        <p:tgtEl>
                                          <p:spTgt spid="7">
                                            <p:txEl>
                                              <p:pRg st="3" end="3"/>
                                            </p:txEl>
                                          </p:spTgt>
                                        </p:tgtEl>
                                        <p:attrNameLst>
                                          <p:attrName>ppt_w</p:attrName>
                                        </p:attrNameLst>
                                      </p:cBhvr>
                                      <p:tavLst>
                                        <p:tav tm="0">
                                          <p:val>
                                            <p:fltVal val="0"/>
                                          </p:val>
                                        </p:tav>
                                        <p:tav tm="100000">
                                          <p:val>
                                            <p:strVal val="#ppt_w"/>
                                          </p:val>
                                        </p:tav>
                                      </p:tavLst>
                                    </p:anim>
                                    <p:anim calcmode="lin" valueType="num">
                                      <p:cBhvr>
                                        <p:cTn id="35" dur="500" fill="hold"/>
                                        <p:tgtEl>
                                          <p:spTgt spid="7">
                                            <p:txEl>
                                              <p:pRg st="3" end="3"/>
                                            </p:txEl>
                                          </p:spTgt>
                                        </p:tgtEl>
                                        <p:attrNameLst>
                                          <p:attrName>ppt_h</p:attrName>
                                        </p:attrNameLst>
                                      </p:cBhvr>
                                      <p:tavLst>
                                        <p:tav tm="0">
                                          <p:val>
                                            <p:strVal val="#ppt_h"/>
                                          </p:val>
                                        </p:tav>
                                        <p:tav tm="100000">
                                          <p:val>
                                            <p:strVal val="#ppt_h"/>
                                          </p:val>
                                        </p:tav>
                                      </p:tavLst>
                                    </p:anim>
                                  </p:childTnLst>
                                </p:cTn>
                              </p:par>
                            </p:childTnLst>
                          </p:cTn>
                        </p:par>
                      </p:childTnLst>
                    </p:cTn>
                  </p:par>
                  <p:par>
                    <p:cTn id="36" fill="hold">
                      <p:stCondLst>
                        <p:cond delay="indefinite"/>
                      </p:stCondLst>
                      <p:childTnLst>
                        <p:par>
                          <p:cTn id="37" fill="hold">
                            <p:stCondLst>
                              <p:cond delay="0"/>
                            </p:stCondLst>
                            <p:childTnLst>
                              <p:par>
                                <p:cTn id="38" presetID="5" presetClass="entr" presetSubtype="10" fill="hold" nodeType="clickEffect">
                                  <p:stCondLst>
                                    <p:cond delay="0"/>
                                  </p:stCondLst>
                                  <p:childTnLst>
                                    <p:set>
                                      <p:cBhvr>
                                        <p:cTn id="39" dur="1" fill="hold">
                                          <p:stCondLst>
                                            <p:cond delay="0"/>
                                          </p:stCondLst>
                                        </p:cTn>
                                        <p:tgtEl>
                                          <p:spTgt spid="48131"/>
                                        </p:tgtEl>
                                        <p:attrNameLst>
                                          <p:attrName>style.visibility</p:attrName>
                                        </p:attrNameLst>
                                      </p:cBhvr>
                                      <p:to>
                                        <p:strVal val="visible"/>
                                      </p:to>
                                    </p:set>
                                    <p:animEffect transition="in" filter="checkerboard(across)">
                                      <p:cBhvr>
                                        <p:cTn id="40" dur="500"/>
                                        <p:tgtEl>
                                          <p:spTgt spid="48131"/>
                                        </p:tgtEl>
                                      </p:cBhvr>
                                    </p:animEffect>
                                  </p:childTnLst>
                                </p:cTn>
                              </p:par>
                            </p:childTnLst>
                          </p:cTn>
                        </p:par>
                      </p:childTnLst>
                    </p:cTn>
                  </p:par>
                  <p:par>
                    <p:cTn id="41" fill="hold">
                      <p:stCondLst>
                        <p:cond delay="indefinite"/>
                      </p:stCondLst>
                      <p:childTnLst>
                        <p:par>
                          <p:cTn id="42" fill="hold">
                            <p:stCondLst>
                              <p:cond delay="0"/>
                            </p:stCondLst>
                            <p:childTnLst>
                              <p:par>
                                <p:cTn id="43" presetID="5" presetClass="exit" presetSubtype="10" fill="hold" nodeType="clickEffect">
                                  <p:stCondLst>
                                    <p:cond delay="0"/>
                                  </p:stCondLst>
                                  <p:childTnLst>
                                    <p:animEffect transition="out" filter="checkerboard(across)">
                                      <p:cBhvr>
                                        <p:cTn id="44" dur="500"/>
                                        <p:tgtEl>
                                          <p:spTgt spid="48131"/>
                                        </p:tgtEl>
                                      </p:cBhvr>
                                    </p:animEffect>
                                    <p:set>
                                      <p:cBhvr>
                                        <p:cTn id="45" dur="1" fill="hold">
                                          <p:stCondLst>
                                            <p:cond delay="499"/>
                                          </p:stCondLst>
                                        </p:cTn>
                                        <p:tgtEl>
                                          <p:spTgt spid="48131"/>
                                        </p:tgtEl>
                                        <p:attrNameLst>
                                          <p:attrName>style.visibility</p:attrName>
                                        </p:attrNameLst>
                                      </p:cBhvr>
                                      <p:to>
                                        <p:strVal val="hidden"/>
                                      </p:to>
                                    </p:set>
                                  </p:childTnLst>
                                </p:cTn>
                              </p:par>
                            </p:childTnLst>
                          </p:cTn>
                        </p:par>
                      </p:childTnLst>
                    </p:cTn>
                  </p:par>
                  <p:par>
                    <p:cTn id="46" fill="hold">
                      <p:stCondLst>
                        <p:cond delay="indefinite"/>
                      </p:stCondLst>
                      <p:childTnLst>
                        <p:par>
                          <p:cTn id="47" fill="hold">
                            <p:stCondLst>
                              <p:cond delay="0"/>
                            </p:stCondLst>
                            <p:childTnLst>
                              <p:par>
                                <p:cTn id="48" presetID="17" presetClass="entr" presetSubtype="10" fill="hold" nodeType="clickEffect">
                                  <p:stCondLst>
                                    <p:cond delay="0"/>
                                  </p:stCondLst>
                                  <p:childTnLst>
                                    <p:set>
                                      <p:cBhvr>
                                        <p:cTn id="49" dur="1" fill="hold">
                                          <p:stCondLst>
                                            <p:cond delay="0"/>
                                          </p:stCondLst>
                                        </p:cTn>
                                        <p:tgtEl>
                                          <p:spTgt spid="7">
                                            <p:txEl>
                                              <p:pRg st="4" end="4"/>
                                            </p:txEl>
                                          </p:spTgt>
                                        </p:tgtEl>
                                        <p:attrNameLst>
                                          <p:attrName>style.visibility</p:attrName>
                                        </p:attrNameLst>
                                      </p:cBhvr>
                                      <p:to>
                                        <p:strVal val="visible"/>
                                      </p:to>
                                    </p:set>
                                    <p:anim calcmode="lin" valueType="num">
                                      <p:cBhvr>
                                        <p:cTn id="50" dur="500" fill="hold"/>
                                        <p:tgtEl>
                                          <p:spTgt spid="7">
                                            <p:txEl>
                                              <p:pRg st="4" end="4"/>
                                            </p:txEl>
                                          </p:spTgt>
                                        </p:tgtEl>
                                        <p:attrNameLst>
                                          <p:attrName>ppt_w</p:attrName>
                                        </p:attrNameLst>
                                      </p:cBhvr>
                                      <p:tavLst>
                                        <p:tav tm="0">
                                          <p:val>
                                            <p:fltVal val="0"/>
                                          </p:val>
                                        </p:tav>
                                        <p:tav tm="100000">
                                          <p:val>
                                            <p:strVal val="#ppt_w"/>
                                          </p:val>
                                        </p:tav>
                                      </p:tavLst>
                                    </p:anim>
                                    <p:anim calcmode="lin" valueType="num">
                                      <p:cBhvr>
                                        <p:cTn id="51" dur="500" fill="hold"/>
                                        <p:tgtEl>
                                          <p:spTgt spid="7">
                                            <p:txEl>
                                              <p:pRg st="4" end="4"/>
                                            </p:txEl>
                                          </p:spTgt>
                                        </p:tgtEl>
                                        <p:attrNameLst>
                                          <p:attrName>ppt_h</p:attrName>
                                        </p:attrNameLst>
                                      </p:cBhvr>
                                      <p:tavLst>
                                        <p:tav tm="0">
                                          <p:val>
                                            <p:strVal val="#ppt_h"/>
                                          </p:val>
                                        </p:tav>
                                        <p:tav tm="100000">
                                          <p:val>
                                            <p:strVal val="#ppt_h"/>
                                          </p:val>
                                        </p:tav>
                                      </p:tavLst>
                                    </p:anim>
                                  </p:childTnLst>
                                </p:cTn>
                              </p:par>
                            </p:childTnLst>
                          </p:cTn>
                        </p:par>
                      </p:childTnLst>
                    </p:cTn>
                  </p:par>
                  <p:par>
                    <p:cTn id="52" fill="hold">
                      <p:stCondLst>
                        <p:cond delay="indefinite"/>
                      </p:stCondLst>
                      <p:childTnLst>
                        <p:par>
                          <p:cTn id="53" fill="hold">
                            <p:stCondLst>
                              <p:cond delay="0"/>
                            </p:stCondLst>
                            <p:childTnLst>
                              <p:par>
                                <p:cTn id="54" presetID="17" presetClass="entr" presetSubtype="10" fill="hold" nodeType="clickEffect">
                                  <p:stCondLst>
                                    <p:cond delay="0"/>
                                  </p:stCondLst>
                                  <p:childTnLst>
                                    <p:set>
                                      <p:cBhvr>
                                        <p:cTn id="55" dur="1" fill="hold">
                                          <p:stCondLst>
                                            <p:cond delay="0"/>
                                          </p:stCondLst>
                                        </p:cTn>
                                        <p:tgtEl>
                                          <p:spTgt spid="7">
                                            <p:txEl>
                                              <p:pRg st="5" end="5"/>
                                            </p:txEl>
                                          </p:spTgt>
                                        </p:tgtEl>
                                        <p:attrNameLst>
                                          <p:attrName>style.visibility</p:attrName>
                                        </p:attrNameLst>
                                      </p:cBhvr>
                                      <p:to>
                                        <p:strVal val="visible"/>
                                      </p:to>
                                    </p:set>
                                    <p:anim calcmode="lin" valueType="num">
                                      <p:cBhvr>
                                        <p:cTn id="56" dur="500" fill="hold"/>
                                        <p:tgtEl>
                                          <p:spTgt spid="7">
                                            <p:txEl>
                                              <p:pRg st="5" end="5"/>
                                            </p:txEl>
                                          </p:spTgt>
                                        </p:tgtEl>
                                        <p:attrNameLst>
                                          <p:attrName>ppt_w</p:attrName>
                                        </p:attrNameLst>
                                      </p:cBhvr>
                                      <p:tavLst>
                                        <p:tav tm="0">
                                          <p:val>
                                            <p:fltVal val="0"/>
                                          </p:val>
                                        </p:tav>
                                        <p:tav tm="100000">
                                          <p:val>
                                            <p:strVal val="#ppt_w"/>
                                          </p:val>
                                        </p:tav>
                                      </p:tavLst>
                                    </p:anim>
                                    <p:anim calcmode="lin" valueType="num">
                                      <p:cBhvr>
                                        <p:cTn id="57" dur="500" fill="hold"/>
                                        <p:tgtEl>
                                          <p:spTgt spid="7">
                                            <p:txEl>
                                              <p:pRg st="5" end="5"/>
                                            </p:txEl>
                                          </p:spTgt>
                                        </p:tgtEl>
                                        <p:attrNameLst>
                                          <p:attrName>ppt_h</p:attrName>
                                        </p:attrNameLst>
                                      </p:cBhvr>
                                      <p:tavLst>
                                        <p:tav tm="0">
                                          <p:val>
                                            <p:strVal val="#ppt_h"/>
                                          </p:val>
                                        </p:tav>
                                        <p:tav tm="100000">
                                          <p:val>
                                            <p:strVal val="#ppt_h"/>
                                          </p:val>
                                        </p:tav>
                                      </p:tavLst>
                                    </p:anim>
                                  </p:childTnLst>
                                </p:cTn>
                              </p:par>
                            </p:childTnLst>
                          </p:cTn>
                        </p:par>
                      </p:childTnLst>
                    </p:cTn>
                  </p:par>
                  <p:par>
                    <p:cTn id="58" fill="hold">
                      <p:stCondLst>
                        <p:cond delay="indefinite"/>
                      </p:stCondLst>
                      <p:childTnLst>
                        <p:par>
                          <p:cTn id="59" fill="hold">
                            <p:stCondLst>
                              <p:cond delay="0"/>
                            </p:stCondLst>
                            <p:childTnLst>
                              <p:par>
                                <p:cTn id="60" presetID="9" presetClass="entr" presetSubtype="0" fill="hold" nodeType="clickEffect">
                                  <p:stCondLst>
                                    <p:cond delay="0"/>
                                  </p:stCondLst>
                                  <p:childTnLst>
                                    <p:set>
                                      <p:cBhvr>
                                        <p:cTn id="61" dur="1" fill="hold">
                                          <p:stCondLst>
                                            <p:cond delay="0"/>
                                          </p:stCondLst>
                                        </p:cTn>
                                        <p:tgtEl>
                                          <p:spTgt spid="17414"/>
                                        </p:tgtEl>
                                        <p:attrNameLst>
                                          <p:attrName>style.visibility</p:attrName>
                                        </p:attrNameLst>
                                      </p:cBhvr>
                                      <p:to>
                                        <p:strVal val="visible"/>
                                      </p:to>
                                    </p:set>
                                    <p:animEffect transition="in" filter="dissolve">
                                      <p:cBhvr>
                                        <p:cTn id="62" dur="500"/>
                                        <p:tgtEl>
                                          <p:spTgt spid="174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6800" y="503238"/>
            <a:ext cx="7848600" cy="715962"/>
          </a:xfrm>
        </p:spPr>
        <p:txBody>
          <a:bodyPr>
            <a:noAutofit/>
          </a:bodyPr>
          <a:lstStyle/>
          <a:p>
            <a:pPr eaLnBrk="1" hangingPunct="1">
              <a:defRPr/>
            </a:pPr>
            <a:r>
              <a:rPr lang="en-US" sz="5400" b="1" dirty="0" smtClean="0"/>
              <a:t>Benito Mussolini </a:t>
            </a:r>
            <a:br>
              <a:rPr lang="en-US" sz="5400" b="1" dirty="0" smtClean="0"/>
            </a:br>
            <a:r>
              <a:rPr lang="en-US" sz="5400" b="1" dirty="0" smtClean="0"/>
              <a:t>(1883-1945)</a:t>
            </a:r>
            <a:endParaRPr lang="en-US" sz="5400" b="1" dirty="0"/>
          </a:p>
        </p:txBody>
      </p:sp>
      <p:sp>
        <p:nvSpPr>
          <p:cNvPr id="7" name="Content Placeholder 6"/>
          <p:cNvSpPr>
            <a:spLocks noGrp="1"/>
          </p:cNvSpPr>
          <p:nvPr>
            <p:ph idx="1"/>
          </p:nvPr>
        </p:nvSpPr>
        <p:spPr>
          <a:xfrm>
            <a:off x="4495800" y="1524000"/>
            <a:ext cx="4648200" cy="4343400"/>
          </a:xfrm>
        </p:spPr>
        <p:txBody>
          <a:bodyPr>
            <a:normAutofit/>
          </a:bodyPr>
          <a:lstStyle/>
          <a:p>
            <a:pPr eaLnBrk="1" hangingPunct="1"/>
            <a:r>
              <a:rPr lang="en-US" sz="2400" dirty="0" smtClean="0"/>
              <a:t>Started as a schoolteacher</a:t>
            </a:r>
          </a:p>
          <a:p>
            <a:pPr eaLnBrk="1" hangingPunct="1"/>
            <a:r>
              <a:rPr lang="en-US" sz="2400" dirty="0" smtClean="0"/>
              <a:t>Went to war became corporal</a:t>
            </a:r>
          </a:p>
          <a:p>
            <a:pPr eaLnBrk="1" hangingPunct="1"/>
            <a:r>
              <a:rPr lang="en-US" sz="2400" dirty="0" smtClean="0"/>
              <a:t>Wounded returned a nationalist due to Italy’s failures</a:t>
            </a:r>
          </a:p>
          <a:p>
            <a:pPr eaLnBrk="1" hangingPunct="1">
              <a:buNone/>
            </a:pPr>
            <a:endParaRPr lang="en-US" sz="3000" dirty="0" smtClean="0"/>
          </a:p>
        </p:txBody>
      </p:sp>
      <p:pic>
        <p:nvPicPr>
          <p:cNvPr id="26628" name="Picture 4" descr="Mussolini during WW1.jpg"/>
          <p:cNvPicPr>
            <a:picLocks noChangeAspect="1"/>
          </p:cNvPicPr>
          <p:nvPr/>
        </p:nvPicPr>
        <p:blipFill>
          <a:blip r:embed="rId2" cstate="print">
            <a:lum bright="-10000" contrast="10000"/>
          </a:blip>
          <a:srcRect l="5576" t="4443" r="4095" b="3333"/>
          <a:stretch>
            <a:fillRect/>
          </a:stretch>
        </p:blipFill>
        <p:spPr bwMode="auto">
          <a:xfrm>
            <a:off x="1066800" y="1524000"/>
            <a:ext cx="3360738" cy="457200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p:cNvSpPr>
            <a:spLocks noGrp="1"/>
          </p:cNvSpPr>
          <p:nvPr>
            <p:ph type="title"/>
          </p:nvPr>
        </p:nvSpPr>
        <p:spPr>
          <a:xfrm>
            <a:off x="3733800" y="0"/>
            <a:ext cx="5410200" cy="990600"/>
          </a:xfrm>
        </p:spPr>
        <p:txBody>
          <a:bodyPr>
            <a:normAutofit/>
          </a:bodyPr>
          <a:lstStyle/>
          <a:p>
            <a:r>
              <a:rPr lang="en-US" sz="5400" dirty="0" smtClean="0"/>
              <a:t>Italy</a:t>
            </a:r>
          </a:p>
        </p:txBody>
      </p:sp>
      <p:sp>
        <p:nvSpPr>
          <p:cNvPr id="5" name="TextBox 4"/>
          <p:cNvSpPr txBox="1"/>
          <p:nvPr/>
        </p:nvSpPr>
        <p:spPr>
          <a:xfrm>
            <a:off x="990600" y="0"/>
            <a:ext cx="4953000" cy="6740307"/>
          </a:xfrm>
          <a:prstGeom prst="rect">
            <a:avLst/>
          </a:prstGeom>
          <a:noFill/>
        </p:spPr>
        <p:txBody>
          <a:bodyPr wrap="square">
            <a:spAutoFit/>
          </a:bodyPr>
          <a:lstStyle/>
          <a:p>
            <a:pPr>
              <a:buFont typeface="Wingdings" pitchFamily="2" charset="2"/>
              <a:buChar char="v"/>
              <a:defRPr/>
            </a:pPr>
            <a:r>
              <a:rPr lang="en-US" b="1" dirty="0">
                <a:latin typeface="Arial" pitchFamily="34" charset="0"/>
                <a:cs typeface="Arial" pitchFamily="34" charset="0"/>
              </a:rPr>
              <a:t>1919 disappointed with Versailles</a:t>
            </a:r>
          </a:p>
          <a:p>
            <a:pPr>
              <a:buFont typeface="Wingdings" pitchFamily="2" charset="2"/>
              <a:buChar char="v"/>
              <a:defRPr/>
            </a:pPr>
            <a:r>
              <a:rPr lang="en-US" b="1" dirty="0">
                <a:latin typeface="Arial" pitchFamily="34" charset="0"/>
                <a:cs typeface="Arial" pitchFamily="34" charset="0"/>
              </a:rPr>
              <a:t>Internal issues led to desire for strong leader.</a:t>
            </a:r>
          </a:p>
          <a:p>
            <a:pPr>
              <a:buFont typeface="Wingdings" pitchFamily="2" charset="2"/>
              <a:buChar char="v"/>
              <a:defRPr/>
            </a:pPr>
            <a:r>
              <a:rPr lang="en-US" b="1" dirty="0">
                <a:latin typeface="Arial" pitchFamily="34" charset="0"/>
                <a:cs typeface="Arial" pitchFamily="34" charset="0"/>
              </a:rPr>
              <a:t>Benito Mussolini – great orator</a:t>
            </a:r>
          </a:p>
          <a:p>
            <a:pPr>
              <a:buFont typeface="Wingdings" pitchFamily="2" charset="2"/>
              <a:buChar char="v"/>
              <a:defRPr/>
            </a:pPr>
            <a:r>
              <a:rPr lang="en-US" b="1" dirty="0">
                <a:latin typeface="Arial" pitchFamily="34" charset="0"/>
                <a:cs typeface="Arial" pitchFamily="34" charset="0"/>
              </a:rPr>
              <a:t>Calls party </a:t>
            </a:r>
            <a:r>
              <a:rPr lang="en-US" b="1" dirty="0" err="1">
                <a:latin typeface="Arial" pitchFamily="34" charset="0"/>
                <a:cs typeface="Arial" pitchFamily="34" charset="0"/>
              </a:rPr>
              <a:t>Fasci</a:t>
            </a:r>
            <a:r>
              <a:rPr lang="en-US" b="1" dirty="0">
                <a:latin typeface="Arial" pitchFamily="34" charset="0"/>
                <a:cs typeface="Arial" pitchFamily="34" charset="0"/>
              </a:rPr>
              <a:t> (bundle of sticks)</a:t>
            </a:r>
          </a:p>
          <a:p>
            <a:pPr lvl="1">
              <a:buFont typeface="Wingdings" pitchFamily="2" charset="2"/>
              <a:buChar char="v"/>
              <a:defRPr/>
            </a:pPr>
            <a:r>
              <a:rPr lang="en-US" b="1" dirty="0" err="1">
                <a:latin typeface="Arial" pitchFamily="34" charset="0"/>
                <a:cs typeface="Arial" pitchFamily="34" charset="0"/>
              </a:rPr>
              <a:t>Blackshirts</a:t>
            </a:r>
            <a:endParaRPr lang="en-US" b="1" dirty="0">
              <a:latin typeface="Arial" pitchFamily="34" charset="0"/>
              <a:cs typeface="Arial" pitchFamily="34" charset="0"/>
            </a:endParaRPr>
          </a:p>
          <a:p>
            <a:pPr lvl="1">
              <a:buFont typeface="Wingdings" pitchFamily="2" charset="2"/>
              <a:buChar char="v"/>
              <a:defRPr/>
            </a:pPr>
            <a:r>
              <a:rPr lang="en-US" b="1" dirty="0">
                <a:latin typeface="Arial" pitchFamily="34" charset="0"/>
                <a:cs typeface="Arial" pitchFamily="34" charset="0"/>
              </a:rPr>
              <a:t>Middle class support</a:t>
            </a:r>
          </a:p>
          <a:p>
            <a:pPr>
              <a:buFont typeface="Wingdings" pitchFamily="2" charset="2"/>
              <a:buChar char="v"/>
              <a:defRPr/>
            </a:pPr>
            <a:r>
              <a:rPr lang="en-US" b="1" dirty="0">
                <a:latin typeface="Arial" pitchFamily="34" charset="0"/>
                <a:cs typeface="Arial" pitchFamily="34" charset="0"/>
              </a:rPr>
              <a:t>March on Rome 1922</a:t>
            </a:r>
          </a:p>
          <a:p>
            <a:pPr>
              <a:buFont typeface="Wingdings" pitchFamily="2" charset="2"/>
              <a:buChar char="v"/>
              <a:defRPr/>
            </a:pPr>
            <a:r>
              <a:rPr lang="en-US" b="1" dirty="0">
                <a:latin typeface="Arial" pitchFamily="34" charset="0"/>
                <a:cs typeface="Arial" pitchFamily="34" charset="0"/>
              </a:rPr>
              <a:t>Given power by the King, and accepted by the Pope</a:t>
            </a:r>
          </a:p>
          <a:p>
            <a:pPr>
              <a:buFont typeface="Wingdings" pitchFamily="2" charset="2"/>
              <a:buChar char="v"/>
              <a:defRPr/>
            </a:pPr>
            <a:r>
              <a:rPr lang="en-US" b="1" dirty="0">
                <a:latin typeface="Arial" pitchFamily="34" charset="0"/>
                <a:cs typeface="Arial" pitchFamily="34" charset="0"/>
              </a:rPr>
              <a:t>Creates “dictatorship”</a:t>
            </a:r>
          </a:p>
          <a:p>
            <a:pPr>
              <a:buFont typeface="Wingdings" pitchFamily="2" charset="2"/>
              <a:buChar char="v"/>
              <a:defRPr/>
            </a:pPr>
            <a:r>
              <a:rPr lang="en-US" b="1" dirty="0">
                <a:latin typeface="Arial" pitchFamily="34" charset="0"/>
                <a:cs typeface="Arial" pitchFamily="34" charset="0"/>
              </a:rPr>
              <a:t>State control of: wages, prices, working hours</a:t>
            </a:r>
          </a:p>
          <a:p>
            <a:pPr>
              <a:buFont typeface="Wingdings" pitchFamily="2" charset="2"/>
              <a:buChar char="v"/>
              <a:defRPr/>
            </a:pPr>
            <a:r>
              <a:rPr lang="en-US" b="1" dirty="0">
                <a:latin typeface="Arial" pitchFamily="34" charset="0"/>
                <a:cs typeface="Arial" pitchFamily="34" charset="0"/>
              </a:rPr>
              <a:t>Propaganda “I will restore the glory of Rome!”</a:t>
            </a:r>
          </a:p>
          <a:p>
            <a:pPr>
              <a:buFont typeface="Wingdings" pitchFamily="2" charset="2"/>
              <a:buChar char="v"/>
              <a:defRPr/>
            </a:pPr>
            <a:r>
              <a:rPr lang="en-US" b="1" dirty="0">
                <a:latin typeface="Arial" pitchFamily="34" charset="0"/>
                <a:cs typeface="Arial" pitchFamily="34" charset="0"/>
              </a:rPr>
              <a:t>Il Duce</a:t>
            </a:r>
          </a:p>
        </p:txBody>
      </p:sp>
      <p:pic>
        <p:nvPicPr>
          <p:cNvPr id="6" name="Picture 2"/>
          <p:cNvPicPr>
            <a:picLocks noChangeAspect="1" noChangeArrowheads="1"/>
          </p:cNvPicPr>
          <p:nvPr/>
        </p:nvPicPr>
        <p:blipFill>
          <a:blip r:embed="rId2" cstate="print"/>
          <a:srcRect/>
          <a:stretch>
            <a:fillRect/>
          </a:stretch>
        </p:blipFill>
        <p:spPr bwMode="auto">
          <a:xfrm>
            <a:off x="6000750" y="1524000"/>
            <a:ext cx="3143250" cy="45720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a:stretch>
            <a:fillRect/>
          </a:stretch>
        </p:blipFill>
        <p:spPr bwMode="auto">
          <a:xfrm>
            <a:off x="5219700" y="4114800"/>
            <a:ext cx="3924300" cy="2398183"/>
          </a:xfrm>
          <a:prstGeom prst="rect">
            <a:avLst/>
          </a:prstGeom>
          <a:noFill/>
          <a:ln w="9525">
            <a:noFill/>
            <a:miter lim="800000"/>
            <a:headEnd/>
            <a:tailEnd/>
          </a:ln>
        </p:spPr>
      </p:pic>
      <p:pic>
        <p:nvPicPr>
          <p:cNvPr id="8" name="Picture 4"/>
          <p:cNvPicPr>
            <a:picLocks noChangeAspect="1" noChangeArrowheads="1"/>
          </p:cNvPicPr>
          <p:nvPr/>
        </p:nvPicPr>
        <p:blipFill>
          <a:blip r:embed="rId4" cstate="print"/>
          <a:srcRect/>
          <a:stretch>
            <a:fillRect/>
          </a:stretch>
        </p:blipFill>
        <p:spPr bwMode="auto">
          <a:xfrm>
            <a:off x="914400" y="990600"/>
            <a:ext cx="8115300" cy="54102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900" decel="100000" fill="hold"/>
                                        <p:tgtEl>
                                          <p:spTgt spid="5">
                                            <p:txEl>
                                              <p:pRg st="0" end="0"/>
                                            </p:txEl>
                                          </p:spTgt>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5">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37" presetClass="entr" presetSubtype="0" fill="hold" nodeType="clickEffect">
                                  <p:stCondLst>
                                    <p:cond delay="0"/>
                                  </p:stCondLst>
                                  <p:childTnLst>
                                    <p:set>
                                      <p:cBhvr>
                                        <p:cTn id="14" dur="1" fill="hold">
                                          <p:stCondLst>
                                            <p:cond delay="0"/>
                                          </p:stCondLst>
                                        </p:cTn>
                                        <p:tgtEl>
                                          <p:spTgt spid="5">
                                            <p:txEl>
                                              <p:pRg st="1" end="1"/>
                                            </p:txEl>
                                          </p:spTgt>
                                        </p:tgtEl>
                                        <p:attrNameLst>
                                          <p:attrName>style.visibility</p:attrName>
                                        </p:attrNameLst>
                                      </p:cBhvr>
                                      <p:to>
                                        <p:strVal val="visible"/>
                                      </p:to>
                                    </p:set>
                                    <p:animEffect transition="in" filter="fade">
                                      <p:cBhvr>
                                        <p:cTn id="15" dur="1000"/>
                                        <p:tgtEl>
                                          <p:spTgt spid="5">
                                            <p:txEl>
                                              <p:pRg st="1" end="1"/>
                                            </p:txEl>
                                          </p:spTgt>
                                        </p:tgtEl>
                                      </p:cBhvr>
                                    </p:animEffect>
                                    <p:anim calcmode="lin" valueType="num">
                                      <p:cBhvr>
                                        <p:cTn id="16"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7" dur="900" decel="100000" fill="hold"/>
                                        <p:tgtEl>
                                          <p:spTgt spid="5">
                                            <p:txEl>
                                              <p:pRg st="1" end="1"/>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5">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nodeType="clickEffect">
                                  <p:stCondLst>
                                    <p:cond delay="0"/>
                                  </p:stCondLst>
                                  <p:childTnLst>
                                    <p:set>
                                      <p:cBhvr>
                                        <p:cTn id="22" dur="1" fill="hold">
                                          <p:stCondLst>
                                            <p:cond delay="0"/>
                                          </p:stCondLst>
                                        </p:cTn>
                                        <p:tgtEl>
                                          <p:spTgt spid="5">
                                            <p:txEl>
                                              <p:pRg st="2" end="2"/>
                                            </p:txEl>
                                          </p:spTgt>
                                        </p:tgtEl>
                                        <p:attrNameLst>
                                          <p:attrName>style.visibility</p:attrName>
                                        </p:attrNameLst>
                                      </p:cBhvr>
                                      <p:to>
                                        <p:strVal val="visible"/>
                                      </p:to>
                                    </p:set>
                                    <p:animEffect transition="in" filter="fade">
                                      <p:cBhvr>
                                        <p:cTn id="23" dur="1000"/>
                                        <p:tgtEl>
                                          <p:spTgt spid="5">
                                            <p:txEl>
                                              <p:pRg st="2" end="2"/>
                                            </p:txEl>
                                          </p:spTgt>
                                        </p:tgtEl>
                                      </p:cBhvr>
                                    </p:animEffect>
                                    <p:anim calcmode="lin" valueType="num">
                                      <p:cBhvr>
                                        <p:cTn id="24"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5" dur="900" decel="100000" fill="hold"/>
                                        <p:tgtEl>
                                          <p:spTgt spid="5">
                                            <p:txEl>
                                              <p:pRg st="2" end="2"/>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5">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5" presetClass="entr" presetSubtype="10"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heckerboard(across)">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37" presetClass="entr" presetSubtype="0" fill="hold" nodeType="clickEffect">
                                  <p:stCondLst>
                                    <p:cond delay="0"/>
                                  </p:stCondLst>
                                  <p:childTnLst>
                                    <p:set>
                                      <p:cBhvr>
                                        <p:cTn id="35" dur="1" fill="hold">
                                          <p:stCondLst>
                                            <p:cond delay="0"/>
                                          </p:stCondLst>
                                        </p:cTn>
                                        <p:tgtEl>
                                          <p:spTgt spid="5">
                                            <p:txEl>
                                              <p:pRg st="3" end="3"/>
                                            </p:txEl>
                                          </p:spTgt>
                                        </p:tgtEl>
                                        <p:attrNameLst>
                                          <p:attrName>style.visibility</p:attrName>
                                        </p:attrNameLst>
                                      </p:cBhvr>
                                      <p:to>
                                        <p:strVal val="visible"/>
                                      </p:to>
                                    </p:set>
                                    <p:animEffect transition="in" filter="fade">
                                      <p:cBhvr>
                                        <p:cTn id="36" dur="1000"/>
                                        <p:tgtEl>
                                          <p:spTgt spid="5">
                                            <p:txEl>
                                              <p:pRg st="3" end="3"/>
                                            </p:txEl>
                                          </p:spTgt>
                                        </p:tgtEl>
                                      </p:cBhvr>
                                    </p:animEffect>
                                    <p:anim calcmode="lin" valueType="num">
                                      <p:cBhvr>
                                        <p:cTn id="37"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8" dur="900" decel="100000" fill="hold"/>
                                        <p:tgtEl>
                                          <p:spTgt spid="5">
                                            <p:txEl>
                                              <p:pRg st="3" end="3"/>
                                            </p:txEl>
                                          </p:spTgt>
                                        </p:tgtEl>
                                        <p:attrNameLst>
                                          <p:attrName>ppt_y</p:attrName>
                                        </p:attrNameLst>
                                      </p:cBhvr>
                                      <p:tavLst>
                                        <p:tav tm="0">
                                          <p:val>
                                            <p:strVal val="#ppt_y+1"/>
                                          </p:val>
                                        </p:tav>
                                        <p:tav tm="100000">
                                          <p:val>
                                            <p:strVal val="#ppt_y-.03"/>
                                          </p:val>
                                        </p:tav>
                                      </p:tavLst>
                                    </p:anim>
                                    <p:anim calcmode="lin" valueType="num">
                                      <p:cBhvr>
                                        <p:cTn id="39" dur="100" accel="100000" fill="hold">
                                          <p:stCondLst>
                                            <p:cond delay="900"/>
                                          </p:stCondLst>
                                        </p:cTn>
                                        <p:tgtEl>
                                          <p:spTgt spid="5">
                                            <p:txEl>
                                              <p:pRg st="3" end="3"/>
                                            </p:txEl>
                                          </p:spTgt>
                                        </p:tgtEl>
                                        <p:attrNameLst>
                                          <p:attrName>ppt_y</p:attrName>
                                        </p:attrNameLst>
                                      </p:cBhvr>
                                      <p:tavLst>
                                        <p:tav tm="0">
                                          <p:val>
                                            <p:strVal val="#ppt_y-.03"/>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5" presetClass="exit" presetSubtype="10" fill="hold" nodeType="clickEffect">
                                  <p:stCondLst>
                                    <p:cond delay="0"/>
                                  </p:stCondLst>
                                  <p:childTnLst>
                                    <p:animEffect transition="out" filter="checkerboard(across)">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37" presetClass="entr" presetSubtype="0" fill="hold" nodeType="clickEffect">
                                  <p:stCondLst>
                                    <p:cond delay="0"/>
                                  </p:stCondLst>
                                  <p:childTnLst>
                                    <p:set>
                                      <p:cBhvr>
                                        <p:cTn id="48" dur="1" fill="hold">
                                          <p:stCondLst>
                                            <p:cond delay="0"/>
                                          </p:stCondLst>
                                        </p:cTn>
                                        <p:tgtEl>
                                          <p:spTgt spid="5">
                                            <p:txEl>
                                              <p:pRg st="4" end="4"/>
                                            </p:txEl>
                                          </p:spTgt>
                                        </p:tgtEl>
                                        <p:attrNameLst>
                                          <p:attrName>style.visibility</p:attrName>
                                        </p:attrNameLst>
                                      </p:cBhvr>
                                      <p:to>
                                        <p:strVal val="visible"/>
                                      </p:to>
                                    </p:set>
                                    <p:animEffect transition="in" filter="fade">
                                      <p:cBhvr>
                                        <p:cTn id="49" dur="1000"/>
                                        <p:tgtEl>
                                          <p:spTgt spid="5">
                                            <p:txEl>
                                              <p:pRg st="4" end="4"/>
                                            </p:txEl>
                                          </p:spTgt>
                                        </p:tgtEl>
                                      </p:cBhvr>
                                    </p:animEffect>
                                    <p:anim calcmode="lin" valueType="num">
                                      <p:cBhvr>
                                        <p:cTn id="50"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51" dur="900" decel="100000" fill="hold"/>
                                        <p:tgtEl>
                                          <p:spTgt spid="5">
                                            <p:txEl>
                                              <p:pRg st="4" end="4"/>
                                            </p:txEl>
                                          </p:spTgt>
                                        </p:tgtEl>
                                        <p:attrNameLst>
                                          <p:attrName>ppt_y</p:attrName>
                                        </p:attrNameLst>
                                      </p:cBhvr>
                                      <p:tavLst>
                                        <p:tav tm="0">
                                          <p:val>
                                            <p:strVal val="#ppt_y+1"/>
                                          </p:val>
                                        </p:tav>
                                        <p:tav tm="100000">
                                          <p:val>
                                            <p:strVal val="#ppt_y-.03"/>
                                          </p:val>
                                        </p:tav>
                                      </p:tavLst>
                                    </p:anim>
                                    <p:anim calcmode="lin" valueType="num">
                                      <p:cBhvr>
                                        <p:cTn id="52" dur="100" accel="100000" fill="hold">
                                          <p:stCondLst>
                                            <p:cond delay="900"/>
                                          </p:stCondLst>
                                        </p:cTn>
                                        <p:tgtEl>
                                          <p:spTgt spid="5">
                                            <p:txEl>
                                              <p:pRg st="4" end="4"/>
                                            </p:txEl>
                                          </p:spTgt>
                                        </p:tgtEl>
                                        <p:attrNameLst>
                                          <p:attrName>ppt_y</p:attrName>
                                        </p:attrNameLst>
                                      </p:cBhvr>
                                      <p:tavLst>
                                        <p:tav tm="0">
                                          <p:val>
                                            <p:strVal val="#ppt_y-.03"/>
                                          </p:val>
                                        </p:tav>
                                        <p:tav tm="100000">
                                          <p:val>
                                            <p:strVal val="#ppt_y"/>
                                          </p:val>
                                        </p:tav>
                                      </p:tavLst>
                                    </p:anim>
                                  </p:childTnLst>
                                </p:cTn>
                              </p:par>
                            </p:childTnLst>
                          </p:cTn>
                        </p:par>
                      </p:childTnLst>
                    </p:cTn>
                  </p:par>
                  <p:par>
                    <p:cTn id="53" fill="hold">
                      <p:stCondLst>
                        <p:cond delay="indefinite"/>
                      </p:stCondLst>
                      <p:childTnLst>
                        <p:par>
                          <p:cTn id="54" fill="hold">
                            <p:stCondLst>
                              <p:cond delay="0"/>
                            </p:stCondLst>
                            <p:childTnLst>
                              <p:par>
                                <p:cTn id="55" presetID="9" presetClass="entr" presetSubtype="0" fill="hold" nodeType="clickEffect">
                                  <p:stCondLst>
                                    <p:cond delay="0"/>
                                  </p:stCondLst>
                                  <p:childTnLst>
                                    <p:set>
                                      <p:cBhvr>
                                        <p:cTn id="56" dur="1" fill="hold">
                                          <p:stCondLst>
                                            <p:cond delay="0"/>
                                          </p:stCondLst>
                                        </p:cTn>
                                        <p:tgtEl>
                                          <p:spTgt spid="7"/>
                                        </p:tgtEl>
                                        <p:attrNameLst>
                                          <p:attrName>style.visibility</p:attrName>
                                        </p:attrNameLst>
                                      </p:cBhvr>
                                      <p:to>
                                        <p:strVal val="visible"/>
                                      </p:to>
                                    </p:set>
                                    <p:animEffect transition="in" filter="dissolve">
                                      <p:cBhvr>
                                        <p:cTn id="57" dur="500"/>
                                        <p:tgtEl>
                                          <p:spTgt spid="7"/>
                                        </p:tgtEl>
                                      </p:cBhvr>
                                    </p:animEffect>
                                  </p:childTnLst>
                                </p:cTn>
                              </p:par>
                            </p:childTnLst>
                          </p:cTn>
                        </p:par>
                      </p:childTnLst>
                    </p:cTn>
                  </p:par>
                  <p:par>
                    <p:cTn id="58" fill="hold">
                      <p:stCondLst>
                        <p:cond delay="indefinite"/>
                      </p:stCondLst>
                      <p:childTnLst>
                        <p:par>
                          <p:cTn id="59" fill="hold">
                            <p:stCondLst>
                              <p:cond delay="0"/>
                            </p:stCondLst>
                            <p:childTnLst>
                              <p:par>
                                <p:cTn id="60" presetID="37" presetClass="entr" presetSubtype="0" fill="hold" nodeType="clickEffect">
                                  <p:stCondLst>
                                    <p:cond delay="0"/>
                                  </p:stCondLst>
                                  <p:childTnLst>
                                    <p:set>
                                      <p:cBhvr>
                                        <p:cTn id="61" dur="1" fill="hold">
                                          <p:stCondLst>
                                            <p:cond delay="0"/>
                                          </p:stCondLst>
                                        </p:cTn>
                                        <p:tgtEl>
                                          <p:spTgt spid="5">
                                            <p:txEl>
                                              <p:pRg st="5" end="5"/>
                                            </p:txEl>
                                          </p:spTgt>
                                        </p:tgtEl>
                                        <p:attrNameLst>
                                          <p:attrName>style.visibility</p:attrName>
                                        </p:attrNameLst>
                                      </p:cBhvr>
                                      <p:to>
                                        <p:strVal val="visible"/>
                                      </p:to>
                                    </p:set>
                                    <p:animEffect transition="in" filter="fade">
                                      <p:cBhvr>
                                        <p:cTn id="62" dur="1000"/>
                                        <p:tgtEl>
                                          <p:spTgt spid="5">
                                            <p:txEl>
                                              <p:pRg st="5" end="5"/>
                                            </p:txEl>
                                          </p:spTgt>
                                        </p:tgtEl>
                                      </p:cBhvr>
                                    </p:animEffect>
                                    <p:anim calcmode="lin" valueType="num">
                                      <p:cBhvr>
                                        <p:cTn id="6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64" dur="900" decel="100000" fill="hold"/>
                                        <p:tgtEl>
                                          <p:spTgt spid="5">
                                            <p:txEl>
                                              <p:pRg st="5" end="5"/>
                                            </p:txEl>
                                          </p:spTgt>
                                        </p:tgtEl>
                                        <p:attrNameLst>
                                          <p:attrName>ppt_y</p:attrName>
                                        </p:attrNameLst>
                                      </p:cBhvr>
                                      <p:tavLst>
                                        <p:tav tm="0">
                                          <p:val>
                                            <p:strVal val="#ppt_y+1"/>
                                          </p:val>
                                        </p:tav>
                                        <p:tav tm="100000">
                                          <p:val>
                                            <p:strVal val="#ppt_y-.03"/>
                                          </p:val>
                                        </p:tav>
                                      </p:tavLst>
                                    </p:anim>
                                    <p:anim calcmode="lin" valueType="num">
                                      <p:cBhvr>
                                        <p:cTn id="65" dur="100" accel="100000" fill="hold">
                                          <p:stCondLst>
                                            <p:cond delay="900"/>
                                          </p:stCondLst>
                                        </p:cTn>
                                        <p:tgtEl>
                                          <p:spTgt spid="5">
                                            <p:txEl>
                                              <p:pRg st="5" end="5"/>
                                            </p:txEl>
                                          </p:spTgt>
                                        </p:tgtEl>
                                        <p:attrNameLst>
                                          <p:attrName>ppt_y</p:attrName>
                                        </p:attrNameLst>
                                      </p:cBhvr>
                                      <p:tavLst>
                                        <p:tav tm="0">
                                          <p:val>
                                            <p:strVal val="#ppt_y-.03"/>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37" presetClass="entr" presetSubtype="0" fill="hold" nodeType="clickEffect">
                                  <p:stCondLst>
                                    <p:cond delay="0"/>
                                  </p:stCondLst>
                                  <p:childTnLst>
                                    <p:set>
                                      <p:cBhvr>
                                        <p:cTn id="69" dur="1" fill="hold">
                                          <p:stCondLst>
                                            <p:cond delay="0"/>
                                          </p:stCondLst>
                                        </p:cTn>
                                        <p:tgtEl>
                                          <p:spTgt spid="5">
                                            <p:txEl>
                                              <p:pRg st="6" end="6"/>
                                            </p:txEl>
                                          </p:spTgt>
                                        </p:tgtEl>
                                        <p:attrNameLst>
                                          <p:attrName>style.visibility</p:attrName>
                                        </p:attrNameLst>
                                      </p:cBhvr>
                                      <p:to>
                                        <p:strVal val="visible"/>
                                      </p:to>
                                    </p:set>
                                    <p:animEffect transition="in" filter="fade">
                                      <p:cBhvr>
                                        <p:cTn id="70" dur="1000"/>
                                        <p:tgtEl>
                                          <p:spTgt spid="5">
                                            <p:txEl>
                                              <p:pRg st="6" end="6"/>
                                            </p:txEl>
                                          </p:spTgt>
                                        </p:tgtEl>
                                      </p:cBhvr>
                                    </p:animEffect>
                                    <p:anim calcmode="lin" valueType="num">
                                      <p:cBhvr>
                                        <p:cTn id="71"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72" dur="900" decel="100000" fill="hold"/>
                                        <p:tgtEl>
                                          <p:spTgt spid="5">
                                            <p:txEl>
                                              <p:pRg st="6" end="6"/>
                                            </p:txEl>
                                          </p:spTgt>
                                        </p:tgtEl>
                                        <p:attrNameLst>
                                          <p:attrName>ppt_y</p:attrName>
                                        </p:attrNameLst>
                                      </p:cBhvr>
                                      <p:tavLst>
                                        <p:tav tm="0">
                                          <p:val>
                                            <p:strVal val="#ppt_y+1"/>
                                          </p:val>
                                        </p:tav>
                                        <p:tav tm="100000">
                                          <p:val>
                                            <p:strVal val="#ppt_y-.03"/>
                                          </p:val>
                                        </p:tav>
                                      </p:tavLst>
                                    </p:anim>
                                    <p:anim calcmode="lin" valueType="num">
                                      <p:cBhvr>
                                        <p:cTn id="73" dur="100" accel="100000" fill="hold">
                                          <p:stCondLst>
                                            <p:cond delay="900"/>
                                          </p:stCondLst>
                                        </p:cTn>
                                        <p:tgtEl>
                                          <p:spTgt spid="5">
                                            <p:txEl>
                                              <p:pRg st="6" end="6"/>
                                            </p:txEl>
                                          </p:spTgt>
                                        </p:tgtEl>
                                        <p:attrNameLst>
                                          <p:attrName>ppt_y</p:attrName>
                                        </p:attrNameLst>
                                      </p:cBhvr>
                                      <p:tavLst>
                                        <p:tav tm="0">
                                          <p:val>
                                            <p:strVal val="#ppt_y-.03"/>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37" presetClass="entr" presetSubtype="0" fill="hold" nodeType="clickEffect">
                                  <p:stCondLst>
                                    <p:cond delay="0"/>
                                  </p:stCondLst>
                                  <p:childTnLst>
                                    <p:set>
                                      <p:cBhvr>
                                        <p:cTn id="77" dur="1" fill="hold">
                                          <p:stCondLst>
                                            <p:cond delay="0"/>
                                          </p:stCondLst>
                                        </p:cTn>
                                        <p:tgtEl>
                                          <p:spTgt spid="5">
                                            <p:txEl>
                                              <p:pRg st="7" end="7"/>
                                            </p:txEl>
                                          </p:spTgt>
                                        </p:tgtEl>
                                        <p:attrNameLst>
                                          <p:attrName>style.visibility</p:attrName>
                                        </p:attrNameLst>
                                      </p:cBhvr>
                                      <p:to>
                                        <p:strVal val="visible"/>
                                      </p:to>
                                    </p:set>
                                    <p:animEffect transition="in" filter="fade">
                                      <p:cBhvr>
                                        <p:cTn id="78" dur="1000"/>
                                        <p:tgtEl>
                                          <p:spTgt spid="5">
                                            <p:txEl>
                                              <p:pRg st="7" end="7"/>
                                            </p:txEl>
                                          </p:spTgt>
                                        </p:tgtEl>
                                      </p:cBhvr>
                                    </p:animEffect>
                                    <p:anim calcmode="lin" valueType="num">
                                      <p:cBhvr>
                                        <p:cTn id="79" dur="1000" fill="hold"/>
                                        <p:tgtEl>
                                          <p:spTgt spid="5">
                                            <p:txEl>
                                              <p:pRg st="7" end="7"/>
                                            </p:txEl>
                                          </p:spTgt>
                                        </p:tgtEl>
                                        <p:attrNameLst>
                                          <p:attrName>ppt_x</p:attrName>
                                        </p:attrNameLst>
                                      </p:cBhvr>
                                      <p:tavLst>
                                        <p:tav tm="0">
                                          <p:val>
                                            <p:strVal val="#ppt_x"/>
                                          </p:val>
                                        </p:tav>
                                        <p:tav tm="100000">
                                          <p:val>
                                            <p:strVal val="#ppt_x"/>
                                          </p:val>
                                        </p:tav>
                                      </p:tavLst>
                                    </p:anim>
                                    <p:anim calcmode="lin" valueType="num">
                                      <p:cBhvr>
                                        <p:cTn id="80" dur="900" decel="100000" fill="hold"/>
                                        <p:tgtEl>
                                          <p:spTgt spid="5">
                                            <p:txEl>
                                              <p:pRg st="7" end="7"/>
                                            </p:txEl>
                                          </p:spTgt>
                                        </p:tgtEl>
                                        <p:attrNameLst>
                                          <p:attrName>ppt_y</p:attrName>
                                        </p:attrNameLst>
                                      </p:cBhvr>
                                      <p:tavLst>
                                        <p:tav tm="0">
                                          <p:val>
                                            <p:strVal val="#ppt_y+1"/>
                                          </p:val>
                                        </p:tav>
                                        <p:tav tm="100000">
                                          <p:val>
                                            <p:strVal val="#ppt_y-.03"/>
                                          </p:val>
                                        </p:tav>
                                      </p:tavLst>
                                    </p:anim>
                                    <p:anim calcmode="lin" valueType="num">
                                      <p:cBhvr>
                                        <p:cTn id="81" dur="100" accel="100000" fill="hold">
                                          <p:stCondLst>
                                            <p:cond delay="900"/>
                                          </p:stCondLst>
                                        </p:cTn>
                                        <p:tgtEl>
                                          <p:spTgt spid="5">
                                            <p:txEl>
                                              <p:pRg st="7" end="7"/>
                                            </p:txEl>
                                          </p:spTgt>
                                        </p:tgtEl>
                                        <p:attrNameLst>
                                          <p:attrName>ppt_y</p:attrName>
                                        </p:attrNameLst>
                                      </p:cBhvr>
                                      <p:tavLst>
                                        <p:tav tm="0">
                                          <p:val>
                                            <p:strVal val="#ppt_y-.03"/>
                                          </p:val>
                                        </p:tav>
                                        <p:tav tm="100000">
                                          <p:val>
                                            <p:strVal val="#ppt_y"/>
                                          </p:val>
                                        </p:tav>
                                      </p:tavLst>
                                    </p:anim>
                                  </p:childTnLst>
                                </p:cTn>
                              </p:par>
                            </p:childTnLst>
                          </p:cTn>
                        </p:par>
                      </p:childTnLst>
                    </p:cTn>
                  </p:par>
                  <p:par>
                    <p:cTn id="82" fill="hold">
                      <p:stCondLst>
                        <p:cond delay="indefinite"/>
                      </p:stCondLst>
                      <p:childTnLst>
                        <p:par>
                          <p:cTn id="83" fill="hold">
                            <p:stCondLst>
                              <p:cond delay="0"/>
                            </p:stCondLst>
                            <p:childTnLst>
                              <p:par>
                                <p:cTn id="84" presetID="37" presetClass="entr" presetSubtype="0" fill="hold" nodeType="clickEffect">
                                  <p:stCondLst>
                                    <p:cond delay="0"/>
                                  </p:stCondLst>
                                  <p:childTnLst>
                                    <p:set>
                                      <p:cBhvr>
                                        <p:cTn id="85" dur="1" fill="hold">
                                          <p:stCondLst>
                                            <p:cond delay="0"/>
                                          </p:stCondLst>
                                        </p:cTn>
                                        <p:tgtEl>
                                          <p:spTgt spid="5">
                                            <p:txEl>
                                              <p:pRg st="8" end="8"/>
                                            </p:txEl>
                                          </p:spTgt>
                                        </p:tgtEl>
                                        <p:attrNameLst>
                                          <p:attrName>style.visibility</p:attrName>
                                        </p:attrNameLst>
                                      </p:cBhvr>
                                      <p:to>
                                        <p:strVal val="visible"/>
                                      </p:to>
                                    </p:set>
                                    <p:animEffect transition="in" filter="fade">
                                      <p:cBhvr>
                                        <p:cTn id="86" dur="1000"/>
                                        <p:tgtEl>
                                          <p:spTgt spid="5">
                                            <p:txEl>
                                              <p:pRg st="8" end="8"/>
                                            </p:txEl>
                                          </p:spTgt>
                                        </p:tgtEl>
                                      </p:cBhvr>
                                    </p:animEffect>
                                    <p:anim calcmode="lin" valueType="num">
                                      <p:cBhvr>
                                        <p:cTn id="87" dur="1000" fill="hold"/>
                                        <p:tgtEl>
                                          <p:spTgt spid="5">
                                            <p:txEl>
                                              <p:pRg st="8" end="8"/>
                                            </p:txEl>
                                          </p:spTgt>
                                        </p:tgtEl>
                                        <p:attrNameLst>
                                          <p:attrName>ppt_x</p:attrName>
                                        </p:attrNameLst>
                                      </p:cBhvr>
                                      <p:tavLst>
                                        <p:tav tm="0">
                                          <p:val>
                                            <p:strVal val="#ppt_x"/>
                                          </p:val>
                                        </p:tav>
                                        <p:tav tm="100000">
                                          <p:val>
                                            <p:strVal val="#ppt_x"/>
                                          </p:val>
                                        </p:tav>
                                      </p:tavLst>
                                    </p:anim>
                                    <p:anim calcmode="lin" valueType="num">
                                      <p:cBhvr>
                                        <p:cTn id="88" dur="900" decel="100000" fill="hold"/>
                                        <p:tgtEl>
                                          <p:spTgt spid="5">
                                            <p:txEl>
                                              <p:pRg st="8" end="8"/>
                                            </p:txEl>
                                          </p:spTgt>
                                        </p:tgtEl>
                                        <p:attrNameLst>
                                          <p:attrName>ppt_y</p:attrName>
                                        </p:attrNameLst>
                                      </p:cBhvr>
                                      <p:tavLst>
                                        <p:tav tm="0">
                                          <p:val>
                                            <p:strVal val="#ppt_y+1"/>
                                          </p:val>
                                        </p:tav>
                                        <p:tav tm="100000">
                                          <p:val>
                                            <p:strVal val="#ppt_y-.03"/>
                                          </p:val>
                                        </p:tav>
                                      </p:tavLst>
                                    </p:anim>
                                    <p:anim calcmode="lin" valueType="num">
                                      <p:cBhvr>
                                        <p:cTn id="89" dur="100" accel="100000" fill="hold">
                                          <p:stCondLst>
                                            <p:cond delay="900"/>
                                          </p:stCondLst>
                                        </p:cTn>
                                        <p:tgtEl>
                                          <p:spTgt spid="5">
                                            <p:txEl>
                                              <p:pRg st="8" end="8"/>
                                            </p:txEl>
                                          </p:spTgt>
                                        </p:tgtEl>
                                        <p:attrNameLst>
                                          <p:attrName>ppt_y</p:attrName>
                                        </p:attrNameLst>
                                      </p:cBhvr>
                                      <p:tavLst>
                                        <p:tav tm="0">
                                          <p:val>
                                            <p:strVal val="#ppt_y-.03"/>
                                          </p:val>
                                        </p:tav>
                                        <p:tav tm="100000">
                                          <p:val>
                                            <p:strVal val="#ppt_y"/>
                                          </p:val>
                                        </p:tav>
                                      </p:tavLst>
                                    </p:anim>
                                  </p:childTnLst>
                                </p:cTn>
                              </p:par>
                            </p:childTnLst>
                          </p:cTn>
                        </p:par>
                      </p:childTnLst>
                    </p:cTn>
                  </p:par>
                  <p:par>
                    <p:cTn id="90" fill="hold">
                      <p:stCondLst>
                        <p:cond delay="indefinite"/>
                      </p:stCondLst>
                      <p:childTnLst>
                        <p:par>
                          <p:cTn id="91" fill="hold">
                            <p:stCondLst>
                              <p:cond delay="0"/>
                            </p:stCondLst>
                            <p:childTnLst>
                              <p:par>
                                <p:cTn id="92" presetID="5" presetClass="exit" presetSubtype="10" fill="hold" nodeType="clickEffect">
                                  <p:stCondLst>
                                    <p:cond delay="0"/>
                                  </p:stCondLst>
                                  <p:childTnLst>
                                    <p:animEffect transition="out" filter="checkerboard(across)">
                                      <p:cBhvr>
                                        <p:cTn id="93" dur="500"/>
                                        <p:tgtEl>
                                          <p:spTgt spid="7"/>
                                        </p:tgtEl>
                                      </p:cBhvr>
                                    </p:animEffect>
                                    <p:set>
                                      <p:cBhvr>
                                        <p:cTn id="94" dur="1" fill="hold">
                                          <p:stCondLst>
                                            <p:cond delay="499"/>
                                          </p:stCondLst>
                                        </p:cTn>
                                        <p:tgtEl>
                                          <p:spTgt spid="7"/>
                                        </p:tgtEl>
                                        <p:attrNameLst>
                                          <p:attrName>style.visibility</p:attrName>
                                        </p:attrNameLst>
                                      </p:cBhvr>
                                      <p:to>
                                        <p:strVal val="hidden"/>
                                      </p:to>
                                    </p:set>
                                  </p:childTnLst>
                                </p:cTn>
                              </p:par>
                            </p:childTnLst>
                          </p:cTn>
                        </p:par>
                      </p:childTnLst>
                    </p:cTn>
                  </p:par>
                  <p:par>
                    <p:cTn id="95" fill="hold">
                      <p:stCondLst>
                        <p:cond delay="indefinite"/>
                      </p:stCondLst>
                      <p:childTnLst>
                        <p:par>
                          <p:cTn id="96" fill="hold">
                            <p:stCondLst>
                              <p:cond delay="0"/>
                            </p:stCondLst>
                            <p:childTnLst>
                              <p:par>
                                <p:cTn id="97" presetID="37" presetClass="entr" presetSubtype="0" fill="hold" nodeType="clickEffect">
                                  <p:stCondLst>
                                    <p:cond delay="0"/>
                                  </p:stCondLst>
                                  <p:childTnLst>
                                    <p:set>
                                      <p:cBhvr>
                                        <p:cTn id="98" dur="1" fill="hold">
                                          <p:stCondLst>
                                            <p:cond delay="0"/>
                                          </p:stCondLst>
                                        </p:cTn>
                                        <p:tgtEl>
                                          <p:spTgt spid="5">
                                            <p:txEl>
                                              <p:pRg st="9" end="9"/>
                                            </p:txEl>
                                          </p:spTgt>
                                        </p:tgtEl>
                                        <p:attrNameLst>
                                          <p:attrName>style.visibility</p:attrName>
                                        </p:attrNameLst>
                                      </p:cBhvr>
                                      <p:to>
                                        <p:strVal val="visible"/>
                                      </p:to>
                                    </p:set>
                                    <p:animEffect transition="in" filter="fade">
                                      <p:cBhvr>
                                        <p:cTn id="99" dur="1000"/>
                                        <p:tgtEl>
                                          <p:spTgt spid="5">
                                            <p:txEl>
                                              <p:pRg st="9" end="9"/>
                                            </p:txEl>
                                          </p:spTgt>
                                        </p:tgtEl>
                                      </p:cBhvr>
                                    </p:animEffect>
                                    <p:anim calcmode="lin" valueType="num">
                                      <p:cBhvr>
                                        <p:cTn id="100" dur="1000" fill="hold"/>
                                        <p:tgtEl>
                                          <p:spTgt spid="5">
                                            <p:txEl>
                                              <p:pRg st="9" end="9"/>
                                            </p:txEl>
                                          </p:spTgt>
                                        </p:tgtEl>
                                        <p:attrNameLst>
                                          <p:attrName>ppt_x</p:attrName>
                                        </p:attrNameLst>
                                      </p:cBhvr>
                                      <p:tavLst>
                                        <p:tav tm="0">
                                          <p:val>
                                            <p:strVal val="#ppt_x"/>
                                          </p:val>
                                        </p:tav>
                                        <p:tav tm="100000">
                                          <p:val>
                                            <p:strVal val="#ppt_x"/>
                                          </p:val>
                                        </p:tav>
                                      </p:tavLst>
                                    </p:anim>
                                    <p:anim calcmode="lin" valueType="num">
                                      <p:cBhvr>
                                        <p:cTn id="101" dur="900" decel="100000" fill="hold"/>
                                        <p:tgtEl>
                                          <p:spTgt spid="5">
                                            <p:txEl>
                                              <p:pRg st="9" end="9"/>
                                            </p:txEl>
                                          </p:spTgt>
                                        </p:tgtEl>
                                        <p:attrNameLst>
                                          <p:attrName>ppt_y</p:attrName>
                                        </p:attrNameLst>
                                      </p:cBhvr>
                                      <p:tavLst>
                                        <p:tav tm="0">
                                          <p:val>
                                            <p:strVal val="#ppt_y+1"/>
                                          </p:val>
                                        </p:tav>
                                        <p:tav tm="100000">
                                          <p:val>
                                            <p:strVal val="#ppt_y-.03"/>
                                          </p:val>
                                        </p:tav>
                                      </p:tavLst>
                                    </p:anim>
                                    <p:anim calcmode="lin" valueType="num">
                                      <p:cBhvr>
                                        <p:cTn id="102" dur="100" accel="100000" fill="hold">
                                          <p:stCondLst>
                                            <p:cond delay="900"/>
                                          </p:stCondLst>
                                        </p:cTn>
                                        <p:tgtEl>
                                          <p:spTgt spid="5">
                                            <p:txEl>
                                              <p:pRg st="9" end="9"/>
                                            </p:txEl>
                                          </p:spTgt>
                                        </p:tgtEl>
                                        <p:attrNameLst>
                                          <p:attrName>ppt_y</p:attrName>
                                        </p:attrNameLst>
                                      </p:cBhvr>
                                      <p:tavLst>
                                        <p:tav tm="0">
                                          <p:val>
                                            <p:strVal val="#ppt_y-.03"/>
                                          </p:val>
                                        </p:tav>
                                        <p:tav tm="100000">
                                          <p:val>
                                            <p:strVal val="#ppt_y"/>
                                          </p:val>
                                        </p:tav>
                                      </p:tavLst>
                                    </p:anim>
                                  </p:childTnLst>
                                </p:cTn>
                              </p:par>
                            </p:childTnLst>
                          </p:cTn>
                        </p:par>
                      </p:childTnLst>
                    </p:cTn>
                  </p:par>
                  <p:par>
                    <p:cTn id="103" fill="hold">
                      <p:stCondLst>
                        <p:cond delay="indefinite"/>
                      </p:stCondLst>
                      <p:childTnLst>
                        <p:par>
                          <p:cTn id="104" fill="hold">
                            <p:stCondLst>
                              <p:cond delay="0"/>
                            </p:stCondLst>
                            <p:childTnLst>
                              <p:par>
                                <p:cTn id="105" presetID="37" presetClass="entr" presetSubtype="0" fill="hold" nodeType="clickEffect">
                                  <p:stCondLst>
                                    <p:cond delay="0"/>
                                  </p:stCondLst>
                                  <p:childTnLst>
                                    <p:set>
                                      <p:cBhvr>
                                        <p:cTn id="106" dur="1" fill="hold">
                                          <p:stCondLst>
                                            <p:cond delay="0"/>
                                          </p:stCondLst>
                                        </p:cTn>
                                        <p:tgtEl>
                                          <p:spTgt spid="5">
                                            <p:txEl>
                                              <p:pRg st="10" end="10"/>
                                            </p:txEl>
                                          </p:spTgt>
                                        </p:tgtEl>
                                        <p:attrNameLst>
                                          <p:attrName>style.visibility</p:attrName>
                                        </p:attrNameLst>
                                      </p:cBhvr>
                                      <p:to>
                                        <p:strVal val="visible"/>
                                      </p:to>
                                    </p:set>
                                    <p:animEffect transition="in" filter="fade">
                                      <p:cBhvr>
                                        <p:cTn id="107" dur="1000"/>
                                        <p:tgtEl>
                                          <p:spTgt spid="5">
                                            <p:txEl>
                                              <p:pRg st="10" end="10"/>
                                            </p:txEl>
                                          </p:spTgt>
                                        </p:tgtEl>
                                      </p:cBhvr>
                                    </p:animEffect>
                                    <p:anim calcmode="lin" valueType="num">
                                      <p:cBhvr>
                                        <p:cTn id="108" dur="1000" fill="hold"/>
                                        <p:tgtEl>
                                          <p:spTgt spid="5">
                                            <p:txEl>
                                              <p:pRg st="10" end="10"/>
                                            </p:txEl>
                                          </p:spTgt>
                                        </p:tgtEl>
                                        <p:attrNameLst>
                                          <p:attrName>ppt_x</p:attrName>
                                        </p:attrNameLst>
                                      </p:cBhvr>
                                      <p:tavLst>
                                        <p:tav tm="0">
                                          <p:val>
                                            <p:strVal val="#ppt_x"/>
                                          </p:val>
                                        </p:tav>
                                        <p:tav tm="100000">
                                          <p:val>
                                            <p:strVal val="#ppt_x"/>
                                          </p:val>
                                        </p:tav>
                                      </p:tavLst>
                                    </p:anim>
                                    <p:anim calcmode="lin" valueType="num">
                                      <p:cBhvr>
                                        <p:cTn id="109" dur="900" decel="100000" fill="hold"/>
                                        <p:tgtEl>
                                          <p:spTgt spid="5">
                                            <p:txEl>
                                              <p:pRg st="10" end="10"/>
                                            </p:txEl>
                                          </p:spTgt>
                                        </p:tgtEl>
                                        <p:attrNameLst>
                                          <p:attrName>ppt_y</p:attrName>
                                        </p:attrNameLst>
                                      </p:cBhvr>
                                      <p:tavLst>
                                        <p:tav tm="0">
                                          <p:val>
                                            <p:strVal val="#ppt_y+1"/>
                                          </p:val>
                                        </p:tav>
                                        <p:tav tm="100000">
                                          <p:val>
                                            <p:strVal val="#ppt_y-.03"/>
                                          </p:val>
                                        </p:tav>
                                      </p:tavLst>
                                    </p:anim>
                                    <p:anim calcmode="lin" valueType="num">
                                      <p:cBhvr>
                                        <p:cTn id="110" dur="100" accel="100000" fill="hold">
                                          <p:stCondLst>
                                            <p:cond delay="900"/>
                                          </p:stCondLst>
                                        </p:cTn>
                                        <p:tgtEl>
                                          <p:spTgt spid="5">
                                            <p:txEl>
                                              <p:pRg st="10" end="10"/>
                                            </p:txEl>
                                          </p:spTgt>
                                        </p:tgtEl>
                                        <p:attrNameLst>
                                          <p:attrName>ppt_y</p:attrName>
                                        </p:attrNameLst>
                                      </p:cBhvr>
                                      <p:tavLst>
                                        <p:tav tm="0">
                                          <p:val>
                                            <p:strVal val="#ppt_y-.03"/>
                                          </p:val>
                                        </p:tav>
                                        <p:tav tm="100000">
                                          <p:val>
                                            <p:strVal val="#ppt_y"/>
                                          </p:val>
                                        </p:tav>
                                      </p:tavLst>
                                    </p:anim>
                                  </p:childTnLst>
                                </p:cTn>
                              </p:par>
                            </p:childTnLst>
                          </p:cTn>
                        </p:par>
                      </p:childTnLst>
                    </p:cTn>
                  </p:par>
                  <p:par>
                    <p:cTn id="111" fill="hold">
                      <p:stCondLst>
                        <p:cond delay="indefinite"/>
                      </p:stCondLst>
                      <p:childTnLst>
                        <p:par>
                          <p:cTn id="112" fill="hold">
                            <p:stCondLst>
                              <p:cond delay="0"/>
                            </p:stCondLst>
                            <p:childTnLst>
                              <p:par>
                                <p:cTn id="113" presetID="37" presetClass="entr" presetSubtype="0" fill="hold" nodeType="clickEffect">
                                  <p:stCondLst>
                                    <p:cond delay="0"/>
                                  </p:stCondLst>
                                  <p:childTnLst>
                                    <p:set>
                                      <p:cBhvr>
                                        <p:cTn id="114" dur="1" fill="hold">
                                          <p:stCondLst>
                                            <p:cond delay="0"/>
                                          </p:stCondLst>
                                        </p:cTn>
                                        <p:tgtEl>
                                          <p:spTgt spid="5">
                                            <p:txEl>
                                              <p:pRg st="11" end="11"/>
                                            </p:txEl>
                                          </p:spTgt>
                                        </p:tgtEl>
                                        <p:attrNameLst>
                                          <p:attrName>style.visibility</p:attrName>
                                        </p:attrNameLst>
                                      </p:cBhvr>
                                      <p:to>
                                        <p:strVal val="visible"/>
                                      </p:to>
                                    </p:set>
                                    <p:animEffect transition="in" filter="fade">
                                      <p:cBhvr>
                                        <p:cTn id="115" dur="1000"/>
                                        <p:tgtEl>
                                          <p:spTgt spid="5">
                                            <p:txEl>
                                              <p:pRg st="11" end="11"/>
                                            </p:txEl>
                                          </p:spTgt>
                                        </p:tgtEl>
                                      </p:cBhvr>
                                    </p:animEffect>
                                    <p:anim calcmode="lin" valueType="num">
                                      <p:cBhvr>
                                        <p:cTn id="116" dur="1000" fill="hold"/>
                                        <p:tgtEl>
                                          <p:spTgt spid="5">
                                            <p:txEl>
                                              <p:pRg st="11" end="11"/>
                                            </p:txEl>
                                          </p:spTgt>
                                        </p:tgtEl>
                                        <p:attrNameLst>
                                          <p:attrName>ppt_x</p:attrName>
                                        </p:attrNameLst>
                                      </p:cBhvr>
                                      <p:tavLst>
                                        <p:tav tm="0">
                                          <p:val>
                                            <p:strVal val="#ppt_x"/>
                                          </p:val>
                                        </p:tav>
                                        <p:tav tm="100000">
                                          <p:val>
                                            <p:strVal val="#ppt_x"/>
                                          </p:val>
                                        </p:tav>
                                      </p:tavLst>
                                    </p:anim>
                                    <p:anim calcmode="lin" valueType="num">
                                      <p:cBhvr>
                                        <p:cTn id="117" dur="900" decel="100000" fill="hold"/>
                                        <p:tgtEl>
                                          <p:spTgt spid="5">
                                            <p:txEl>
                                              <p:pRg st="11" end="11"/>
                                            </p:txEl>
                                          </p:spTgt>
                                        </p:tgtEl>
                                        <p:attrNameLst>
                                          <p:attrName>ppt_y</p:attrName>
                                        </p:attrNameLst>
                                      </p:cBhvr>
                                      <p:tavLst>
                                        <p:tav tm="0">
                                          <p:val>
                                            <p:strVal val="#ppt_y+1"/>
                                          </p:val>
                                        </p:tav>
                                        <p:tav tm="100000">
                                          <p:val>
                                            <p:strVal val="#ppt_y-.03"/>
                                          </p:val>
                                        </p:tav>
                                      </p:tavLst>
                                    </p:anim>
                                    <p:anim calcmode="lin" valueType="num">
                                      <p:cBhvr>
                                        <p:cTn id="118" dur="100" accel="100000" fill="hold">
                                          <p:stCondLst>
                                            <p:cond delay="900"/>
                                          </p:stCondLst>
                                        </p:cTn>
                                        <p:tgtEl>
                                          <p:spTgt spid="5">
                                            <p:txEl>
                                              <p:pRg st="11" end="11"/>
                                            </p:txEl>
                                          </p:spTgt>
                                        </p:tgtEl>
                                        <p:attrNameLst>
                                          <p:attrName>ppt_y</p:attrName>
                                        </p:attrNameLst>
                                      </p:cBhvr>
                                      <p:tavLst>
                                        <p:tav tm="0">
                                          <p:val>
                                            <p:strVal val="#ppt_y-.03"/>
                                          </p:val>
                                        </p:tav>
                                        <p:tav tm="100000">
                                          <p:val>
                                            <p:strVal val="#ppt_y"/>
                                          </p:val>
                                        </p:tav>
                                      </p:tavLst>
                                    </p:anim>
                                  </p:childTnLst>
                                </p:cTn>
                              </p:par>
                            </p:childTnLst>
                          </p:cTn>
                        </p:par>
                      </p:childTnLst>
                    </p:cTn>
                  </p:par>
                  <p:par>
                    <p:cTn id="119" fill="hold">
                      <p:stCondLst>
                        <p:cond delay="indefinite"/>
                      </p:stCondLst>
                      <p:childTnLst>
                        <p:par>
                          <p:cTn id="120" fill="hold">
                            <p:stCondLst>
                              <p:cond delay="0"/>
                            </p:stCondLst>
                            <p:childTnLst>
                              <p:par>
                                <p:cTn id="121" presetID="15" presetClass="entr" presetSubtype="0" fill="hold" nodeType="clickEffect">
                                  <p:stCondLst>
                                    <p:cond delay="0"/>
                                  </p:stCondLst>
                                  <p:childTnLst>
                                    <p:set>
                                      <p:cBhvr>
                                        <p:cTn id="122" dur="1" fill="hold">
                                          <p:stCondLst>
                                            <p:cond delay="0"/>
                                          </p:stCondLst>
                                        </p:cTn>
                                        <p:tgtEl>
                                          <p:spTgt spid="8"/>
                                        </p:tgtEl>
                                        <p:attrNameLst>
                                          <p:attrName>style.visibility</p:attrName>
                                        </p:attrNameLst>
                                      </p:cBhvr>
                                      <p:to>
                                        <p:strVal val="visible"/>
                                      </p:to>
                                    </p:set>
                                    <p:anim calcmode="lin" valueType="num">
                                      <p:cBhvr>
                                        <p:cTn id="123" dur="1000" fill="hold"/>
                                        <p:tgtEl>
                                          <p:spTgt spid="8"/>
                                        </p:tgtEl>
                                        <p:attrNameLst>
                                          <p:attrName>ppt_w</p:attrName>
                                        </p:attrNameLst>
                                      </p:cBhvr>
                                      <p:tavLst>
                                        <p:tav tm="0">
                                          <p:val>
                                            <p:fltVal val="0"/>
                                          </p:val>
                                        </p:tav>
                                        <p:tav tm="100000">
                                          <p:val>
                                            <p:strVal val="#ppt_w"/>
                                          </p:val>
                                        </p:tav>
                                      </p:tavLst>
                                    </p:anim>
                                    <p:anim calcmode="lin" valueType="num">
                                      <p:cBhvr>
                                        <p:cTn id="124" dur="1000" fill="hold"/>
                                        <p:tgtEl>
                                          <p:spTgt spid="8"/>
                                        </p:tgtEl>
                                        <p:attrNameLst>
                                          <p:attrName>ppt_h</p:attrName>
                                        </p:attrNameLst>
                                      </p:cBhvr>
                                      <p:tavLst>
                                        <p:tav tm="0">
                                          <p:val>
                                            <p:fltVal val="0"/>
                                          </p:val>
                                        </p:tav>
                                        <p:tav tm="100000">
                                          <p:val>
                                            <p:strVal val="#ppt_h"/>
                                          </p:val>
                                        </p:tav>
                                      </p:tavLst>
                                    </p:anim>
                                    <p:anim calcmode="lin" valueType="num">
                                      <p:cBhvr>
                                        <p:cTn id="125" dur="1000" fill="hold"/>
                                        <p:tgtEl>
                                          <p:spTgt spid="8"/>
                                        </p:tgtEl>
                                        <p:attrNameLst>
                                          <p:attrName>ppt_x</p:attrName>
                                        </p:attrNameLst>
                                      </p:cBhvr>
                                      <p:tavLst>
                                        <p:tav tm="0" fmla="#ppt_x+(cos(-2*pi*(1-$))*-#ppt_x-sin(-2*pi*(1-$))*(1-#ppt_y))*(1-$)">
                                          <p:val>
                                            <p:fltVal val="0"/>
                                          </p:val>
                                        </p:tav>
                                        <p:tav tm="100000">
                                          <p:val>
                                            <p:fltVal val="1"/>
                                          </p:val>
                                        </p:tav>
                                      </p:tavLst>
                                    </p:anim>
                                    <p:anim calcmode="lin" valueType="num">
                                      <p:cBhvr>
                                        <p:cTn id="126" dur="1000" fill="hold"/>
                                        <p:tgtEl>
                                          <p:spTgt spid="8"/>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fascist_italy_flag.jpg"/>
          <p:cNvPicPr>
            <a:picLocks noChangeAspect="1"/>
          </p:cNvPicPr>
          <p:nvPr/>
        </p:nvPicPr>
        <p:blipFill>
          <a:blip r:embed="rId2" cstate="print">
            <a:lum bright="30000"/>
          </a:blip>
          <a:srcRect/>
          <a:stretch>
            <a:fillRect/>
          </a:stretch>
        </p:blipFill>
        <p:spPr bwMode="auto">
          <a:xfrm>
            <a:off x="1447800" y="1270000"/>
            <a:ext cx="6324600" cy="4216400"/>
          </a:xfrm>
          <a:prstGeom prst="rect">
            <a:avLst/>
          </a:prstGeom>
          <a:noFill/>
          <a:ln w="9525">
            <a:noFill/>
            <a:miter lim="800000"/>
            <a:headEnd/>
            <a:tailEnd/>
          </a:ln>
        </p:spPr>
      </p:pic>
      <p:sp>
        <p:nvSpPr>
          <p:cNvPr id="4" name="TextBox 3"/>
          <p:cNvSpPr txBox="1">
            <a:spLocks noChangeArrowheads="1"/>
          </p:cNvSpPr>
          <p:nvPr/>
        </p:nvSpPr>
        <p:spPr bwMode="auto">
          <a:xfrm>
            <a:off x="838200" y="1066800"/>
            <a:ext cx="7620000" cy="4524315"/>
          </a:xfrm>
          <a:prstGeom prst="rect">
            <a:avLst/>
          </a:prstGeom>
          <a:noFill/>
          <a:ln w="9525">
            <a:noFill/>
            <a:miter lim="800000"/>
            <a:headEnd/>
            <a:tailEnd/>
          </a:ln>
          <a:effectLst>
            <a:outerShdw dist="35921" dir="2700000" algn="ctr" rotWithShape="0">
              <a:schemeClr val="tx1"/>
            </a:outerShdw>
          </a:effectLst>
        </p:spPr>
        <p:txBody>
          <a:bodyPr>
            <a:spAutoFit/>
          </a:bodyPr>
          <a:lstStyle/>
          <a:p>
            <a:pPr algn="ctr" eaLnBrk="1" hangingPunct="1">
              <a:defRPr/>
            </a:pPr>
            <a:r>
              <a:rPr lang="en-US" sz="9600" b="1" dirty="0">
                <a:solidFill>
                  <a:srgbClr val="C00000"/>
                </a:solidFill>
                <a:effectLst>
                  <a:outerShdw blurRad="38100" dist="38100" dir="2700000" algn="tl">
                    <a:srgbClr val="000000">
                      <a:alpha val="43137"/>
                    </a:srgbClr>
                  </a:outerShdw>
                </a:effectLst>
                <a:latin typeface="Athenian" pitchFamily="2" charset="0"/>
              </a:rPr>
              <a:t>Italian</a:t>
            </a:r>
            <a:br>
              <a:rPr lang="en-US" sz="9600" b="1" dirty="0">
                <a:solidFill>
                  <a:srgbClr val="C00000"/>
                </a:solidFill>
                <a:effectLst>
                  <a:outerShdw blurRad="38100" dist="38100" dir="2700000" algn="tl">
                    <a:srgbClr val="000000">
                      <a:alpha val="43137"/>
                    </a:srgbClr>
                  </a:outerShdw>
                </a:effectLst>
                <a:latin typeface="Athenian" pitchFamily="2" charset="0"/>
              </a:rPr>
            </a:br>
            <a:r>
              <a:rPr lang="en-US" sz="9600" b="1" dirty="0">
                <a:solidFill>
                  <a:srgbClr val="C00000"/>
                </a:solidFill>
                <a:effectLst>
                  <a:outerShdw blurRad="38100" dist="38100" dir="2700000" algn="tl">
                    <a:srgbClr val="000000">
                      <a:alpha val="43137"/>
                    </a:srgbClr>
                  </a:outerShdw>
                </a:effectLst>
                <a:latin typeface="Athenian" pitchFamily="2" charset="0"/>
              </a:rPr>
              <a:t>Fascist</a:t>
            </a:r>
            <a:br>
              <a:rPr lang="en-US" sz="9600" b="1" dirty="0">
                <a:solidFill>
                  <a:srgbClr val="C00000"/>
                </a:solidFill>
                <a:effectLst>
                  <a:outerShdw blurRad="38100" dist="38100" dir="2700000" algn="tl">
                    <a:srgbClr val="000000">
                      <a:alpha val="43137"/>
                    </a:srgbClr>
                  </a:outerShdw>
                </a:effectLst>
                <a:latin typeface="Athenian" pitchFamily="2" charset="0"/>
              </a:rPr>
            </a:br>
            <a:r>
              <a:rPr lang="en-US" sz="9600" b="1" dirty="0">
                <a:solidFill>
                  <a:srgbClr val="C00000"/>
                </a:solidFill>
                <a:effectLst>
                  <a:outerShdw blurRad="38100" dist="38100" dir="2700000" algn="tl">
                    <a:srgbClr val="000000">
                      <a:alpha val="43137"/>
                    </a:srgbClr>
                  </a:outerShdw>
                </a:effectLst>
                <a:latin typeface="Athenian" pitchFamily="2" charset="0"/>
              </a:rPr>
              <a:t>Propaganda</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eaLnBrk="1" hangingPunct="1">
              <a:defRPr/>
            </a:pPr>
            <a:r>
              <a:rPr lang="en-US" sz="5400" b="1" dirty="0" smtClean="0"/>
              <a:t>The Fascist Family</a:t>
            </a:r>
            <a:endParaRPr lang="en-US" sz="5400" b="1" dirty="0"/>
          </a:p>
        </p:txBody>
      </p:sp>
      <p:sp>
        <p:nvSpPr>
          <p:cNvPr id="36867" name="Content Placeholder 6"/>
          <p:cNvSpPr>
            <a:spLocks noGrp="1"/>
          </p:cNvSpPr>
          <p:nvPr>
            <p:ph idx="1"/>
          </p:nvPr>
        </p:nvSpPr>
        <p:spPr>
          <a:xfrm>
            <a:off x="4572000" y="1371600"/>
            <a:ext cx="4572000" cy="4267200"/>
          </a:xfrm>
        </p:spPr>
        <p:txBody>
          <a:bodyPr>
            <a:normAutofit fontScale="92500" lnSpcReduction="10000"/>
          </a:bodyPr>
          <a:lstStyle/>
          <a:p>
            <a:pPr marL="0" indent="0" eaLnBrk="1" hangingPunct="1">
              <a:buFontTx/>
              <a:buNone/>
            </a:pPr>
            <a:r>
              <a:rPr lang="en-US" sz="2400" b="1" dirty="0" smtClean="0"/>
              <a:t>The Fascists encouraged the development of large families.</a:t>
            </a:r>
          </a:p>
          <a:p>
            <a:pPr marL="0" indent="0" eaLnBrk="1" hangingPunct="1">
              <a:buFontTx/>
              <a:buNone/>
            </a:pPr>
            <a:r>
              <a:rPr lang="en-US" sz="2400" b="1" dirty="0" smtClean="0"/>
              <a:t>Need the large population to make Italy powerful.</a:t>
            </a:r>
          </a:p>
          <a:p>
            <a:pPr marL="0" indent="0" eaLnBrk="1" hangingPunct="1">
              <a:buFontTx/>
              <a:buNone/>
            </a:pPr>
            <a:r>
              <a:rPr lang="en-US" sz="2400" b="1" dirty="0" smtClean="0"/>
              <a:t>Battle for Births 1927</a:t>
            </a:r>
          </a:p>
          <a:p>
            <a:pPr marL="0" indent="0" eaLnBrk="1" hangingPunct="1">
              <a:buFontTx/>
              <a:buNone/>
            </a:pPr>
            <a:r>
              <a:rPr lang="en-US" sz="2400" b="1" dirty="0" smtClean="0"/>
              <a:t>Families were given a target of 5 children.</a:t>
            </a:r>
          </a:p>
          <a:p>
            <a:pPr marL="0" indent="0" eaLnBrk="1" hangingPunct="1">
              <a:buFontTx/>
              <a:buNone/>
            </a:pPr>
            <a:r>
              <a:rPr lang="en-US" sz="2400" b="1" dirty="0" smtClean="0"/>
              <a:t>Mothers who produced more were recognized by the state.</a:t>
            </a:r>
          </a:p>
          <a:p>
            <a:pPr marL="0" indent="0" eaLnBrk="1" hangingPunct="1">
              <a:buFontTx/>
              <a:buNone/>
            </a:pPr>
            <a:r>
              <a:rPr lang="en-US" sz="2400" b="1" dirty="0" smtClean="0"/>
              <a:t>1933 Mussolini met 93 mothers who had produced </a:t>
            </a:r>
          </a:p>
          <a:p>
            <a:pPr marL="0" indent="0" eaLnBrk="1" hangingPunct="1">
              <a:buFontTx/>
              <a:buNone/>
            </a:pPr>
            <a:r>
              <a:rPr lang="en-US" sz="2400" b="1" dirty="0" smtClean="0"/>
              <a:t>1300 children between them!</a:t>
            </a:r>
          </a:p>
          <a:p>
            <a:pPr marL="0" indent="0" algn="ctr" eaLnBrk="1" hangingPunct="1">
              <a:buFontTx/>
              <a:buNone/>
            </a:pPr>
            <a:endParaRPr lang="en-US" sz="2400" dirty="0" smtClean="0"/>
          </a:p>
        </p:txBody>
      </p:sp>
      <p:pic>
        <p:nvPicPr>
          <p:cNvPr id="36868" name="Picture 2"/>
          <p:cNvPicPr>
            <a:picLocks noChangeAspect="1" noChangeArrowheads="1"/>
          </p:cNvPicPr>
          <p:nvPr/>
        </p:nvPicPr>
        <p:blipFill>
          <a:blip r:embed="rId3" cstate="print">
            <a:lum contrast="10000"/>
          </a:blip>
          <a:srcRect l="3455" r="2000" b="2174"/>
          <a:stretch>
            <a:fillRect/>
          </a:stretch>
        </p:blipFill>
        <p:spPr bwMode="auto">
          <a:xfrm>
            <a:off x="1143000" y="1447800"/>
            <a:ext cx="3187700" cy="4413250"/>
          </a:xfrm>
          <a:prstGeom prst="rect">
            <a:avLst/>
          </a:prstGeom>
          <a:noFill/>
          <a:ln w="952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6867">
                                            <p:txEl>
                                              <p:pRg st="0" end="0"/>
                                            </p:txEl>
                                          </p:spTgt>
                                        </p:tgtEl>
                                        <p:attrNameLst>
                                          <p:attrName>style.visibility</p:attrName>
                                        </p:attrNameLst>
                                      </p:cBhvr>
                                      <p:to>
                                        <p:strVal val="visible"/>
                                      </p:to>
                                    </p:set>
                                    <p:anim calcmode="lin" valueType="num">
                                      <p:cBhvr>
                                        <p:cTn id="7" dur="1000" fill="hold"/>
                                        <p:tgtEl>
                                          <p:spTgt spid="3686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3686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3686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36867">
                                            <p:txEl>
                                              <p:pRg st="1" end="1"/>
                                            </p:txEl>
                                          </p:spTgt>
                                        </p:tgtEl>
                                        <p:attrNameLst>
                                          <p:attrName>style.visibility</p:attrName>
                                        </p:attrNameLst>
                                      </p:cBhvr>
                                      <p:to>
                                        <p:strVal val="visible"/>
                                      </p:to>
                                    </p:set>
                                    <p:anim calcmode="lin" valueType="num">
                                      <p:cBhvr>
                                        <p:cTn id="14" dur="1000" fill="hold"/>
                                        <p:tgtEl>
                                          <p:spTgt spid="3686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3686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3686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36867">
                                            <p:txEl>
                                              <p:pRg st="2" end="2"/>
                                            </p:txEl>
                                          </p:spTgt>
                                        </p:tgtEl>
                                        <p:attrNameLst>
                                          <p:attrName>style.visibility</p:attrName>
                                        </p:attrNameLst>
                                      </p:cBhvr>
                                      <p:to>
                                        <p:strVal val="visible"/>
                                      </p:to>
                                    </p:set>
                                    <p:anim calcmode="lin" valueType="num">
                                      <p:cBhvr>
                                        <p:cTn id="21" dur="1000" fill="hold"/>
                                        <p:tgtEl>
                                          <p:spTgt spid="3686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3686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3686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36867">
                                            <p:txEl>
                                              <p:pRg st="3" end="3"/>
                                            </p:txEl>
                                          </p:spTgt>
                                        </p:tgtEl>
                                        <p:attrNameLst>
                                          <p:attrName>style.visibility</p:attrName>
                                        </p:attrNameLst>
                                      </p:cBhvr>
                                      <p:to>
                                        <p:strVal val="visible"/>
                                      </p:to>
                                    </p:set>
                                    <p:anim calcmode="lin" valueType="num">
                                      <p:cBhvr>
                                        <p:cTn id="28" dur="1000" fill="hold"/>
                                        <p:tgtEl>
                                          <p:spTgt spid="36867">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3686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36867">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ntr" presetSubtype="0" fill="hold" grpId="0" nodeType="clickEffect">
                                  <p:stCondLst>
                                    <p:cond delay="0"/>
                                  </p:stCondLst>
                                  <p:childTnLst>
                                    <p:set>
                                      <p:cBhvr>
                                        <p:cTn id="34" dur="1" fill="hold">
                                          <p:stCondLst>
                                            <p:cond delay="0"/>
                                          </p:stCondLst>
                                        </p:cTn>
                                        <p:tgtEl>
                                          <p:spTgt spid="36867">
                                            <p:txEl>
                                              <p:pRg st="4" end="4"/>
                                            </p:txEl>
                                          </p:spTgt>
                                        </p:tgtEl>
                                        <p:attrNameLst>
                                          <p:attrName>style.visibility</p:attrName>
                                        </p:attrNameLst>
                                      </p:cBhvr>
                                      <p:to>
                                        <p:strVal val="visible"/>
                                      </p:to>
                                    </p:set>
                                    <p:anim calcmode="lin" valueType="num">
                                      <p:cBhvr>
                                        <p:cTn id="35" dur="1000" fill="hold"/>
                                        <p:tgtEl>
                                          <p:spTgt spid="36867">
                                            <p:txEl>
                                              <p:pRg st="4" end="4"/>
                                            </p:txEl>
                                          </p:spTgt>
                                        </p:tgtEl>
                                        <p:attrNameLst>
                                          <p:attrName>ppt_x</p:attrName>
                                        </p:attrNameLst>
                                      </p:cBhvr>
                                      <p:tavLst>
                                        <p:tav tm="0">
                                          <p:val>
                                            <p:strVal val="#ppt_x-.2"/>
                                          </p:val>
                                        </p:tav>
                                        <p:tav tm="100000">
                                          <p:val>
                                            <p:strVal val="#ppt_x"/>
                                          </p:val>
                                        </p:tav>
                                      </p:tavLst>
                                    </p:anim>
                                    <p:anim calcmode="lin" valueType="num">
                                      <p:cBhvr>
                                        <p:cTn id="36" dur="1000" fill="hold"/>
                                        <p:tgtEl>
                                          <p:spTgt spid="3686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7" dur="1000"/>
                                        <p:tgtEl>
                                          <p:spTgt spid="36867">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iterate type="lt">
                                    <p:tmPct val="0"/>
                                  </p:iterate>
                                  <p:childTnLst>
                                    <p:set>
                                      <p:cBhvr>
                                        <p:cTn id="41" dur="1" fill="hold">
                                          <p:stCondLst>
                                            <p:cond delay="0"/>
                                          </p:stCondLst>
                                        </p:cTn>
                                        <p:tgtEl>
                                          <p:spTgt spid="36867">
                                            <p:txEl>
                                              <p:pRg st="5" end="5"/>
                                            </p:txEl>
                                          </p:spTgt>
                                        </p:tgtEl>
                                        <p:attrNameLst>
                                          <p:attrName>style.visibility</p:attrName>
                                        </p:attrNameLst>
                                      </p:cBhvr>
                                      <p:to>
                                        <p:strVal val="visible"/>
                                      </p:to>
                                    </p:set>
                                    <p:anim calcmode="lin" valueType="num">
                                      <p:cBhvr>
                                        <p:cTn id="42" dur="1000" fill="hold"/>
                                        <p:tgtEl>
                                          <p:spTgt spid="36867">
                                            <p:txEl>
                                              <p:pRg st="5" end="5"/>
                                            </p:txEl>
                                          </p:spTgt>
                                        </p:tgtEl>
                                        <p:attrNameLst>
                                          <p:attrName>ppt_x</p:attrName>
                                        </p:attrNameLst>
                                      </p:cBhvr>
                                      <p:tavLst>
                                        <p:tav tm="0">
                                          <p:val>
                                            <p:strVal val="#ppt_x-.2"/>
                                          </p:val>
                                        </p:tav>
                                        <p:tav tm="100000">
                                          <p:val>
                                            <p:strVal val="#ppt_x"/>
                                          </p:val>
                                        </p:tav>
                                      </p:tavLst>
                                    </p:anim>
                                    <p:anim calcmode="lin" valueType="num">
                                      <p:cBhvr>
                                        <p:cTn id="43" dur="1000" fill="hold"/>
                                        <p:tgtEl>
                                          <p:spTgt spid="36867">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44" dur="1000"/>
                                        <p:tgtEl>
                                          <p:spTgt spid="36867">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ntr" presetSubtype="0" fill="hold" grpId="0" nodeType="clickEffect">
                                  <p:stCondLst>
                                    <p:cond delay="0"/>
                                  </p:stCondLst>
                                  <p:iterate type="lt">
                                    <p:tmPct val="0"/>
                                  </p:iterate>
                                  <p:childTnLst>
                                    <p:set>
                                      <p:cBhvr>
                                        <p:cTn id="48" dur="1" fill="hold">
                                          <p:stCondLst>
                                            <p:cond delay="0"/>
                                          </p:stCondLst>
                                        </p:cTn>
                                        <p:tgtEl>
                                          <p:spTgt spid="36867">
                                            <p:txEl>
                                              <p:pRg st="6" end="6"/>
                                            </p:txEl>
                                          </p:spTgt>
                                        </p:tgtEl>
                                        <p:attrNameLst>
                                          <p:attrName>style.visibility</p:attrName>
                                        </p:attrNameLst>
                                      </p:cBhvr>
                                      <p:to>
                                        <p:strVal val="visible"/>
                                      </p:to>
                                    </p:set>
                                    <p:anim calcmode="lin" valueType="num">
                                      <p:cBhvr>
                                        <p:cTn id="49" dur="3000" fill="hold"/>
                                        <p:tgtEl>
                                          <p:spTgt spid="36867">
                                            <p:txEl>
                                              <p:pRg st="6" end="6"/>
                                            </p:txEl>
                                          </p:spTgt>
                                        </p:tgtEl>
                                        <p:attrNameLst>
                                          <p:attrName>ppt_x</p:attrName>
                                        </p:attrNameLst>
                                      </p:cBhvr>
                                      <p:tavLst>
                                        <p:tav tm="0">
                                          <p:val>
                                            <p:strVal val="#ppt_x-.2"/>
                                          </p:val>
                                        </p:tav>
                                        <p:tav tm="100000">
                                          <p:val>
                                            <p:strVal val="#ppt_x"/>
                                          </p:val>
                                        </p:tav>
                                      </p:tavLst>
                                    </p:anim>
                                    <p:anim calcmode="lin" valueType="num">
                                      <p:cBhvr>
                                        <p:cTn id="50" dur="3000" fill="hold"/>
                                        <p:tgtEl>
                                          <p:spTgt spid="36867">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51" dur="3000"/>
                                        <p:tgtEl>
                                          <p:spTgt spid="36867">
                                            <p:txEl>
                                              <p:pRg st="6" end="6"/>
                                            </p:txEl>
                                          </p:spTgt>
                                        </p:tgtEl>
                                      </p:cBhvr>
                                    </p:animEffect>
                                  </p:childTnLst>
                                  <p:subTnLst>
                                    <p:audio>
                                      <p:cMediaNode>
                                        <p:cTn display="0" masterRel="sameClick">
                                          <p:stCondLst>
                                            <p:cond evt="begin" delay="0">
                                              <p:tn val="47"/>
                                            </p:cond>
                                          </p:stCondLst>
                                          <p:endCondLst>
                                            <p:cond evt="onStopAudio" delay="0">
                                              <p:tgtEl>
                                                <p:sldTgt/>
                                              </p:tgtEl>
                                            </p:cond>
                                          </p:endCondLst>
                                        </p:cTn>
                                        <p:tgtEl>
                                          <p:sndTgt r:embed="rId2" name="drumroll.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7"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0600" y="152400"/>
            <a:ext cx="8077200" cy="1096963"/>
          </a:xfrm>
        </p:spPr>
        <p:txBody>
          <a:bodyPr>
            <a:normAutofit/>
          </a:bodyPr>
          <a:lstStyle/>
          <a:p>
            <a:pPr eaLnBrk="1" hangingPunct="1">
              <a:defRPr/>
            </a:pPr>
            <a:r>
              <a:rPr lang="en-US" sz="5400" b="1" dirty="0" smtClean="0"/>
              <a:t>Emphasis on Physical Fitness</a:t>
            </a:r>
            <a:endParaRPr lang="en-US" sz="5400" b="1" dirty="0"/>
          </a:p>
        </p:txBody>
      </p:sp>
      <p:pic>
        <p:nvPicPr>
          <p:cNvPr id="38915" name="Content Placeholder 3" descr="glorification of the martial abilities and physical skills of Italian youth.jpg"/>
          <p:cNvPicPr>
            <a:picLocks noGrp="1" noChangeAspect="1"/>
          </p:cNvPicPr>
          <p:nvPr>
            <p:ph idx="1"/>
          </p:nvPr>
        </p:nvPicPr>
        <p:blipFill>
          <a:blip r:embed="rId2" cstate="print">
            <a:lum contrast="-10000"/>
          </a:blip>
          <a:srcRect l="12500" t="1799" r="3409" b="6619"/>
          <a:stretch>
            <a:fillRect/>
          </a:stretch>
        </p:blipFill>
        <p:spPr>
          <a:xfrm>
            <a:off x="2057400" y="1524000"/>
            <a:ext cx="6172200" cy="4754563"/>
          </a:xfrm>
          <a:ln>
            <a:solidFill>
              <a:schemeClr val="tx1"/>
            </a:solidFill>
          </a:ln>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USSR</a:t>
            </a:r>
            <a:endParaRPr lang="en-US" dirty="0"/>
          </a:p>
        </p:txBody>
      </p:sp>
      <p:sp>
        <p:nvSpPr>
          <p:cNvPr id="3" name="Content Placeholder 2"/>
          <p:cNvSpPr>
            <a:spLocks noGrp="1"/>
          </p:cNvSpPr>
          <p:nvPr>
            <p:ph idx="1"/>
          </p:nvPr>
        </p:nvSpPr>
        <p:spPr>
          <a:xfrm>
            <a:off x="381000" y="990600"/>
            <a:ext cx="8458200" cy="2743200"/>
          </a:xfrm>
        </p:spPr>
        <p:txBody>
          <a:bodyPr/>
          <a:lstStyle/>
          <a:p>
            <a:r>
              <a:rPr lang="en-US" sz="2400" b="1" dirty="0" smtClean="0"/>
              <a:t>Stalin takes control of the economy Called for a command economy – system which the government makes all economic decisions </a:t>
            </a:r>
          </a:p>
          <a:p>
            <a:r>
              <a:rPr lang="en-US" sz="2400" b="1" dirty="0" smtClean="0"/>
              <a:t>Creates a Five Year Plan (several of them in fact) </a:t>
            </a:r>
          </a:p>
          <a:p>
            <a:r>
              <a:rPr lang="en-US" sz="2400" b="1" dirty="0" smtClean="0"/>
              <a:t>Five year plans designed to bring the USSR into the industrial age as fast as possible.</a:t>
            </a:r>
          </a:p>
          <a:p>
            <a:endParaRPr lang="en-US" sz="2100" dirty="0"/>
          </a:p>
        </p:txBody>
      </p:sp>
      <p:pic>
        <p:nvPicPr>
          <p:cNvPr id="2050" name="Picture 2"/>
          <p:cNvPicPr>
            <a:picLocks noChangeAspect="1" noChangeArrowheads="1"/>
          </p:cNvPicPr>
          <p:nvPr/>
        </p:nvPicPr>
        <p:blipFill>
          <a:blip r:embed="rId2" cstate="print"/>
          <a:srcRect/>
          <a:stretch>
            <a:fillRect/>
          </a:stretch>
        </p:blipFill>
        <p:spPr bwMode="auto">
          <a:xfrm>
            <a:off x="1828800" y="3426372"/>
            <a:ext cx="4876800" cy="327922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228600"/>
            <a:ext cx="7772400" cy="1143000"/>
          </a:xfrm>
        </p:spPr>
        <p:txBody>
          <a:bodyPr/>
          <a:lstStyle/>
          <a:p>
            <a:r>
              <a:rPr lang="en-US" dirty="0" smtClean="0"/>
              <a:t>5 Year Plans</a:t>
            </a:r>
            <a:endParaRPr lang="en-US" dirty="0"/>
          </a:p>
        </p:txBody>
      </p:sp>
      <p:sp>
        <p:nvSpPr>
          <p:cNvPr id="5" name="Rectangle 4"/>
          <p:cNvSpPr/>
          <p:nvPr/>
        </p:nvSpPr>
        <p:spPr>
          <a:xfrm>
            <a:off x="0" y="1143000"/>
            <a:ext cx="4800600" cy="4893647"/>
          </a:xfrm>
          <a:prstGeom prst="rect">
            <a:avLst/>
          </a:prstGeom>
        </p:spPr>
        <p:txBody>
          <a:bodyPr wrap="square">
            <a:spAutoFit/>
          </a:bodyPr>
          <a:lstStyle/>
          <a:p>
            <a:pPr>
              <a:buFont typeface="Arial" pitchFamily="34" charset="0"/>
              <a:buChar char="•"/>
            </a:pPr>
            <a:r>
              <a:rPr lang="en-US" b="1" dirty="0" smtClean="0">
                <a:latin typeface="+mn-lt"/>
              </a:rPr>
              <a:t>set unrealistically high production goals </a:t>
            </a:r>
          </a:p>
          <a:p>
            <a:pPr>
              <a:buFont typeface="Arial" pitchFamily="34" charset="0"/>
              <a:buChar char="•"/>
            </a:pPr>
            <a:r>
              <a:rPr lang="en-US" b="1" dirty="0" smtClean="0">
                <a:latin typeface="+mn-lt"/>
              </a:rPr>
              <a:t>consumer production was limited to try to reach these goals, causing widespread shortages of foot, housing, clothes, etc </a:t>
            </a:r>
          </a:p>
          <a:p>
            <a:pPr>
              <a:buFont typeface="Arial" pitchFamily="34" charset="0"/>
              <a:buChar char="•"/>
            </a:pPr>
            <a:r>
              <a:rPr lang="en-US" b="1" dirty="0" smtClean="0">
                <a:latin typeface="+mn-lt"/>
              </a:rPr>
              <a:t>Government controlled all aspects of people’s lives – chose jobs, assigned hours </a:t>
            </a:r>
          </a:p>
          <a:p>
            <a:pPr>
              <a:buFont typeface="Arial" pitchFamily="34" charset="0"/>
              <a:buChar char="•"/>
            </a:pPr>
            <a:r>
              <a:rPr lang="en-US" b="1" dirty="0" smtClean="0">
                <a:latin typeface="+mn-lt"/>
              </a:rPr>
              <a:t>Those who did not cooperate could be executed or sent to the gulags </a:t>
            </a:r>
          </a:p>
        </p:txBody>
      </p:sp>
      <p:pic>
        <p:nvPicPr>
          <p:cNvPr id="1026" name="Picture 2"/>
          <p:cNvPicPr>
            <a:picLocks noChangeAspect="1" noChangeArrowheads="1"/>
          </p:cNvPicPr>
          <p:nvPr/>
        </p:nvPicPr>
        <p:blipFill>
          <a:blip r:embed="rId2" cstate="print"/>
          <a:srcRect/>
          <a:stretch>
            <a:fillRect/>
          </a:stretch>
        </p:blipFill>
        <p:spPr bwMode="auto">
          <a:xfrm>
            <a:off x="4781550" y="2438400"/>
            <a:ext cx="4286250"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Collectivization</a:t>
            </a:r>
            <a:endParaRPr lang="en-US" dirty="0"/>
          </a:p>
        </p:txBody>
      </p:sp>
      <p:sp>
        <p:nvSpPr>
          <p:cNvPr id="3" name="Content Placeholder 2"/>
          <p:cNvSpPr>
            <a:spLocks noGrp="1"/>
          </p:cNvSpPr>
          <p:nvPr>
            <p:ph idx="1"/>
          </p:nvPr>
        </p:nvSpPr>
        <p:spPr>
          <a:xfrm>
            <a:off x="0" y="1143000"/>
            <a:ext cx="5943600" cy="5715000"/>
          </a:xfrm>
        </p:spPr>
        <p:txBody>
          <a:bodyPr/>
          <a:lstStyle/>
          <a:p>
            <a:r>
              <a:rPr lang="en-US" sz="2400" b="1" dirty="0" smtClean="0"/>
              <a:t>In order to allow the majority of workers to work in industry, farmers had to overproduce to feed them</a:t>
            </a:r>
          </a:p>
          <a:p>
            <a:r>
              <a:rPr lang="en-US" sz="2400" b="1" dirty="0" smtClean="0"/>
              <a:t>Private farms combined into government owned collectives</a:t>
            </a:r>
          </a:p>
          <a:p>
            <a:pPr lvl="1"/>
            <a:r>
              <a:rPr lang="en-US" sz="2000" b="1" dirty="0" smtClean="0"/>
              <a:t>Were told what to plant, when, etc </a:t>
            </a:r>
          </a:p>
          <a:p>
            <a:r>
              <a:rPr lang="en-US" sz="2400" b="1" dirty="0" smtClean="0"/>
              <a:t>Strong resistance from peasants – especially kulaks – class of wealthy peasants </a:t>
            </a:r>
          </a:p>
          <a:p>
            <a:r>
              <a:rPr lang="en-US" sz="2400" b="1" dirty="0" smtClean="0"/>
              <a:t>Kulaks resisted and were killed or sent to gulags in Siberia.  </a:t>
            </a:r>
          </a:p>
          <a:p>
            <a:pPr>
              <a:buNone/>
            </a:pPr>
            <a:r>
              <a:rPr lang="en-US" sz="2400" b="1" dirty="0" smtClean="0"/>
              <a:t>	(Approx 5 million die)</a:t>
            </a:r>
          </a:p>
          <a:p>
            <a:endParaRPr lang="en-US" sz="1800" dirty="0"/>
          </a:p>
        </p:txBody>
      </p:sp>
      <p:pic>
        <p:nvPicPr>
          <p:cNvPr id="3074" name="Picture 2"/>
          <p:cNvPicPr>
            <a:picLocks noChangeAspect="1" noChangeArrowheads="1"/>
          </p:cNvPicPr>
          <p:nvPr/>
        </p:nvPicPr>
        <p:blipFill>
          <a:blip r:embed="rId2" cstate="print"/>
          <a:srcRect/>
          <a:stretch>
            <a:fillRect/>
          </a:stretch>
        </p:blipFill>
        <p:spPr bwMode="auto">
          <a:xfrm>
            <a:off x="5778084" y="1761913"/>
            <a:ext cx="3365916" cy="4562687"/>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
            <a:ext cx="7772400" cy="1143000"/>
          </a:xfrm>
        </p:spPr>
        <p:txBody>
          <a:bodyPr/>
          <a:lstStyle/>
          <a:p>
            <a:r>
              <a:rPr lang="en-US" dirty="0" smtClean="0"/>
              <a:t>Government Control</a:t>
            </a:r>
            <a:endParaRPr lang="en-US" dirty="0"/>
          </a:p>
        </p:txBody>
      </p:sp>
      <p:sp>
        <p:nvSpPr>
          <p:cNvPr id="3" name="Content Placeholder 2"/>
          <p:cNvSpPr>
            <a:spLocks noGrp="1"/>
          </p:cNvSpPr>
          <p:nvPr>
            <p:ph idx="1"/>
          </p:nvPr>
        </p:nvSpPr>
        <p:spPr>
          <a:xfrm>
            <a:off x="0" y="1676400"/>
            <a:ext cx="4724400" cy="5334000"/>
          </a:xfrm>
        </p:spPr>
        <p:txBody>
          <a:bodyPr/>
          <a:lstStyle/>
          <a:p>
            <a:r>
              <a:rPr lang="en-US" sz="2600" b="1" dirty="0" smtClean="0"/>
              <a:t>As well as the economy, the Communist government controlled everything else.</a:t>
            </a:r>
          </a:p>
          <a:p>
            <a:pPr lvl="1"/>
            <a:r>
              <a:rPr lang="en-US" sz="2600" b="1" dirty="0" smtClean="0"/>
              <a:t>Religion – NONE</a:t>
            </a:r>
          </a:p>
          <a:p>
            <a:pPr lvl="1"/>
            <a:r>
              <a:rPr lang="en-US" sz="2600" b="1" dirty="0" smtClean="0"/>
              <a:t>Human rights – NONE</a:t>
            </a:r>
          </a:p>
          <a:p>
            <a:r>
              <a:rPr lang="en-US" sz="2600" b="1" dirty="0" smtClean="0"/>
              <a:t>However there were benefits</a:t>
            </a:r>
          </a:p>
          <a:p>
            <a:pPr lvl="1"/>
            <a:r>
              <a:rPr lang="en-US" sz="2600" b="1" dirty="0" smtClean="0"/>
              <a:t>Goods were cheaper</a:t>
            </a:r>
          </a:p>
          <a:p>
            <a:pPr lvl="1"/>
            <a:r>
              <a:rPr lang="en-US" sz="2600" b="1" dirty="0" smtClean="0"/>
              <a:t>Free medical care</a:t>
            </a:r>
          </a:p>
          <a:p>
            <a:pPr lvl="1"/>
            <a:r>
              <a:rPr lang="en-US" sz="2600" b="1" dirty="0" smtClean="0"/>
              <a:t>Equality for women</a:t>
            </a:r>
          </a:p>
          <a:p>
            <a:pPr>
              <a:buNone/>
            </a:pPr>
            <a:endParaRPr lang="en-US" dirty="0" smtClean="0"/>
          </a:p>
          <a:p>
            <a:endParaRPr lang="en-US" sz="2800" dirty="0"/>
          </a:p>
        </p:txBody>
      </p:sp>
      <p:pic>
        <p:nvPicPr>
          <p:cNvPr id="5122" name="Picture 2"/>
          <p:cNvPicPr>
            <a:picLocks noChangeAspect="1" noChangeArrowheads="1"/>
          </p:cNvPicPr>
          <p:nvPr/>
        </p:nvPicPr>
        <p:blipFill>
          <a:blip r:embed="rId2" cstate="print"/>
          <a:srcRect/>
          <a:stretch>
            <a:fillRect/>
          </a:stretch>
        </p:blipFill>
        <p:spPr bwMode="auto">
          <a:xfrm>
            <a:off x="4615898" y="1676400"/>
            <a:ext cx="4451902" cy="32766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685800" y="381000"/>
            <a:ext cx="7772400" cy="762000"/>
          </a:xfrm>
        </p:spPr>
        <p:txBody>
          <a:bodyPr/>
          <a:lstStyle/>
          <a:p>
            <a:r>
              <a:rPr lang="en-US" dirty="0" smtClean="0"/>
              <a:t>1934 Great Purge</a:t>
            </a:r>
            <a:endParaRPr lang="en-US" dirty="0"/>
          </a:p>
        </p:txBody>
      </p:sp>
      <p:sp>
        <p:nvSpPr>
          <p:cNvPr id="5" name="Content Placeholder 4"/>
          <p:cNvSpPr>
            <a:spLocks noGrp="1"/>
          </p:cNvSpPr>
          <p:nvPr>
            <p:ph idx="1"/>
          </p:nvPr>
        </p:nvSpPr>
        <p:spPr>
          <a:xfrm>
            <a:off x="0" y="1066800"/>
            <a:ext cx="9144000" cy="4114800"/>
          </a:xfrm>
        </p:spPr>
        <p:txBody>
          <a:bodyPr/>
          <a:lstStyle/>
          <a:p>
            <a:r>
              <a:rPr lang="en-US" sz="3000" dirty="0" smtClean="0"/>
              <a:t>Stalin afraid of anyone taking control, so he stopped them – ALL OF THEM!</a:t>
            </a:r>
          </a:p>
          <a:p>
            <a:pPr lvl="1"/>
            <a:r>
              <a:rPr lang="en-US" sz="2600" dirty="0" smtClean="0"/>
              <a:t>Police terror – destroyed enemies of Stalin </a:t>
            </a:r>
          </a:p>
          <a:p>
            <a:pPr lvl="1"/>
            <a:r>
              <a:rPr lang="en-US" sz="2600" dirty="0" smtClean="0"/>
              <a:t>Monitored telephone lines, read mail, planted informants </a:t>
            </a:r>
          </a:p>
          <a:p>
            <a:pPr lvl="1"/>
            <a:r>
              <a:rPr lang="en-US" sz="2600" dirty="0" smtClean="0"/>
              <a:t>Many children told on parents for “disloyal” comments </a:t>
            </a:r>
          </a:p>
          <a:p>
            <a:r>
              <a:rPr lang="en-US" dirty="0" smtClean="0"/>
              <a:t>Led to Show trials.</a:t>
            </a:r>
          </a:p>
          <a:p>
            <a:pPr>
              <a:buNone/>
            </a:pPr>
            <a:r>
              <a:rPr lang="en-US" dirty="0" smtClean="0"/>
              <a:t>	</a:t>
            </a:r>
            <a:r>
              <a:rPr lang="en-US" sz="2600" dirty="0" smtClean="0"/>
              <a:t>Accused were forced to confess</a:t>
            </a:r>
          </a:p>
          <a:p>
            <a:pPr>
              <a:buNone/>
            </a:pPr>
            <a:r>
              <a:rPr lang="en-US" sz="2600" dirty="0" smtClean="0"/>
              <a:t>	then put on trial for the public</a:t>
            </a:r>
            <a:endParaRPr lang="en-US" sz="2600" dirty="0"/>
          </a:p>
        </p:txBody>
      </p:sp>
      <p:pic>
        <p:nvPicPr>
          <p:cNvPr id="4098" name="Picture 2"/>
          <p:cNvPicPr>
            <a:picLocks noChangeAspect="1" noChangeArrowheads="1"/>
          </p:cNvPicPr>
          <p:nvPr/>
        </p:nvPicPr>
        <p:blipFill>
          <a:blip r:embed="rId2" cstate="print"/>
          <a:srcRect/>
          <a:stretch>
            <a:fillRect/>
          </a:stretch>
        </p:blipFill>
        <p:spPr bwMode="auto">
          <a:xfrm>
            <a:off x="5410200" y="3994365"/>
            <a:ext cx="3733800" cy="286363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a:xfrm>
            <a:off x="685800" y="304800"/>
            <a:ext cx="7772400" cy="1143000"/>
          </a:xfrm>
        </p:spPr>
        <p:txBody>
          <a:bodyPr/>
          <a:lstStyle/>
          <a:p>
            <a:r>
              <a:rPr lang="en-US" dirty="0" smtClean="0"/>
              <a:t>Roaring 20s</a:t>
            </a:r>
          </a:p>
        </p:txBody>
      </p:sp>
      <p:sp>
        <p:nvSpPr>
          <p:cNvPr id="5" name="TextBox 4"/>
          <p:cNvSpPr txBox="1"/>
          <p:nvPr/>
        </p:nvSpPr>
        <p:spPr>
          <a:xfrm>
            <a:off x="0" y="1219200"/>
            <a:ext cx="4953000" cy="5170488"/>
          </a:xfrm>
          <a:prstGeom prst="rect">
            <a:avLst/>
          </a:prstGeom>
          <a:noFill/>
        </p:spPr>
        <p:txBody>
          <a:bodyPr>
            <a:spAutoFit/>
          </a:bodyPr>
          <a:lstStyle/>
          <a:p>
            <a:pPr>
              <a:buFont typeface="Wingdings" pitchFamily="2" charset="2"/>
              <a:buChar char="v"/>
              <a:defRPr/>
            </a:pPr>
            <a:r>
              <a:rPr lang="en-US" sz="3000" b="1" dirty="0">
                <a:effectLst>
                  <a:outerShdw blurRad="38100" dist="38100" dir="2700000" algn="tl">
                    <a:srgbClr val="000000">
                      <a:alpha val="43137"/>
                    </a:srgbClr>
                  </a:outerShdw>
                </a:effectLst>
              </a:rPr>
              <a:t>New ideas and technology</a:t>
            </a:r>
          </a:p>
          <a:p>
            <a:pPr lvl="1">
              <a:buFont typeface="Wingdings" pitchFamily="2" charset="2"/>
              <a:buChar char="v"/>
              <a:defRPr/>
            </a:pPr>
            <a:r>
              <a:rPr lang="en-US" sz="3000" b="1" dirty="0">
                <a:effectLst>
                  <a:outerShdw blurRad="38100" dist="38100" dir="2700000" algn="tl">
                    <a:srgbClr val="000000">
                      <a:alpha val="43137"/>
                    </a:srgbClr>
                  </a:outerShdw>
                </a:effectLst>
              </a:rPr>
              <a:t>Cars</a:t>
            </a:r>
          </a:p>
          <a:p>
            <a:pPr lvl="1">
              <a:buFont typeface="Wingdings" pitchFamily="2" charset="2"/>
              <a:buChar char="v"/>
              <a:defRPr/>
            </a:pPr>
            <a:r>
              <a:rPr lang="en-US" sz="3000" b="1" dirty="0">
                <a:effectLst>
                  <a:outerShdw blurRad="38100" dist="38100" dir="2700000" algn="tl">
                    <a:srgbClr val="000000">
                      <a:alpha val="43137"/>
                    </a:srgbClr>
                  </a:outerShdw>
                </a:effectLst>
              </a:rPr>
              <a:t>Air travel</a:t>
            </a:r>
          </a:p>
          <a:p>
            <a:pPr lvl="1">
              <a:buFont typeface="Wingdings" pitchFamily="2" charset="2"/>
              <a:buChar char="v"/>
              <a:defRPr/>
            </a:pPr>
            <a:r>
              <a:rPr lang="en-US" sz="3000" b="1" dirty="0">
                <a:effectLst>
                  <a:outerShdw blurRad="38100" dist="38100" dir="2700000" algn="tl">
                    <a:srgbClr val="000000">
                      <a:alpha val="43137"/>
                    </a:srgbClr>
                  </a:outerShdw>
                </a:effectLst>
              </a:rPr>
              <a:t>Radio</a:t>
            </a:r>
          </a:p>
          <a:p>
            <a:pPr>
              <a:buFont typeface="Wingdings" pitchFamily="2" charset="2"/>
              <a:buChar char="v"/>
              <a:defRPr/>
            </a:pPr>
            <a:r>
              <a:rPr lang="en-US" sz="3000" b="1" dirty="0">
                <a:effectLst>
                  <a:outerShdw blurRad="38100" dist="38100" dir="2700000" algn="tl">
                    <a:srgbClr val="000000">
                      <a:alpha val="43137"/>
                    </a:srgbClr>
                  </a:outerShdw>
                </a:effectLst>
              </a:rPr>
              <a:t>Einstein</a:t>
            </a:r>
          </a:p>
          <a:p>
            <a:pPr lvl="1">
              <a:buFont typeface="Wingdings" pitchFamily="2" charset="2"/>
              <a:buChar char="v"/>
              <a:defRPr/>
            </a:pPr>
            <a:r>
              <a:rPr lang="en-US" sz="3000" b="1" dirty="0">
                <a:effectLst>
                  <a:outerShdw blurRad="38100" dist="38100" dir="2700000" algn="tl">
                    <a:srgbClr val="000000">
                      <a:alpha val="43137"/>
                    </a:srgbClr>
                  </a:outerShdw>
                </a:effectLst>
              </a:rPr>
              <a:t>Theory of relativity</a:t>
            </a:r>
          </a:p>
          <a:p>
            <a:pPr>
              <a:buFont typeface="Wingdings" pitchFamily="2" charset="2"/>
              <a:buChar char="v"/>
              <a:defRPr/>
            </a:pPr>
            <a:r>
              <a:rPr lang="en-US" sz="3000" b="1" dirty="0">
                <a:effectLst>
                  <a:outerShdw blurRad="38100" dist="38100" dir="2700000" algn="tl">
                    <a:srgbClr val="000000">
                      <a:alpha val="43137"/>
                    </a:srgbClr>
                  </a:outerShdw>
                </a:effectLst>
              </a:rPr>
              <a:t>Freud</a:t>
            </a:r>
          </a:p>
          <a:p>
            <a:pPr lvl="1">
              <a:buFont typeface="Wingdings" pitchFamily="2" charset="2"/>
              <a:buChar char="v"/>
              <a:defRPr/>
            </a:pPr>
            <a:r>
              <a:rPr lang="en-US" sz="3000" b="1" dirty="0">
                <a:effectLst>
                  <a:outerShdw blurRad="38100" dist="38100" dir="2700000" algn="tl">
                    <a:srgbClr val="000000">
                      <a:alpha val="43137"/>
                    </a:srgbClr>
                  </a:outerShdw>
                </a:effectLst>
              </a:rPr>
              <a:t>Subconscious mind</a:t>
            </a:r>
          </a:p>
          <a:p>
            <a:pPr lvl="1">
              <a:buFont typeface="Wingdings" pitchFamily="2" charset="2"/>
              <a:buChar char="v"/>
              <a:defRPr/>
            </a:pPr>
            <a:r>
              <a:rPr lang="en-US" sz="3000" b="1" dirty="0">
                <a:effectLst>
                  <a:outerShdw blurRad="38100" dist="38100" dir="2700000" algn="tl">
                    <a:srgbClr val="000000">
                      <a:alpha val="43137"/>
                    </a:srgbClr>
                  </a:outerShdw>
                </a:effectLst>
              </a:rPr>
              <a:t>Psychoanalysis</a:t>
            </a:r>
          </a:p>
          <a:p>
            <a:pPr lvl="2">
              <a:buFont typeface="Wingdings" pitchFamily="2" charset="2"/>
              <a:buChar char="v"/>
              <a:defRPr/>
            </a:pPr>
            <a:r>
              <a:rPr lang="en-US" sz="3000" b="1" dirty="0">
                <a:effectLst>
                  <a:outerShdw blurRad="38100" dist="38100" dir="2700000" algn="tl">
                    <a:srgbClr val="000000">
                      <a:alpha val="43137"/>
                    </a:srgbClr>
                  </a:outerShdw>
                </a:effectLst>
              </a:rPr>
              <a:t>Repression</a:t>
            </a:r>
          </a:p>
          <a:p>
            <a:pPr lvl="2">
              <a:buFont typeface="Wingdings" pitchFamily="2" charset="2"/>
              <a:buChar char="v"/>
              <a:defRPr/>
            </a:pPr>
            <a:r>
              <a:rPr lang="en-US" sz="3000" b="1" dirty="0">
                <a:effectLst>
                  <a:outerShdw blurRad="38100" dist="38100" dir="2700000" algn="tl">
                    <a:srgbClr val="000000">
                      <a:alpha val="43137"/>
                    </a:srgbClr>
                  </a:outerShdw>
                </a:effectLst>
              </a:rPr>
              <a:t>Id, Ego, Superego</a:t>
            </a:r>
          </a:p>
        </p:txBody>
      </p:sp>
      <p:pic>
        <p:nvPicPr>
          <p:cNvPr id="50178" name="Picture 2"/>
          <p:cNvPicPr>
            <a:picLocks noChangeAspect="1" noChangeArrowheads="1"/>
          </p:cNvPicPr>
          <p:nvPr/>
        </p:nvPicPr>
        <p:blipFill>
          <a:blip r:embed="rId2" cstate="print"/>
          <a:srcRect/>
          <a:stretch>
            <a:fillRect/>
          </a:stretch>
        </p:blipFill>
        <p:spPr bwMode="auto">
          <a:xfrm>
            <a:off x="4267200" y="2057400"/>
            <a:ext cx="4762500" cy="3057525"/>
          </a:xfrm>
          <a:prstGeom prst="rect">
            <a:avLst/>
          </a:prstGeom>
          <a:noFill/>
          <a:ln w="9525">
            <a:noFill/>
            <a:miter lim="800000"/>
            <a:headEnd/>
            <a:tailEnd/>
          </a:ln>
        </p:spPr>
      </p:pic>
      <p:pic>
        <p:nvPicPr>
          <p:cNvPr id="50179" name="Picture 3"/>
          <p:cNvPicPr>
            <a:picLocks noChangeAspect="1" noChangeArrowheads="1"/>
          </p:cNvPicPr>
          <p:nvPr/>
        </p:nvPicPr>
        <p:blipFill>
          <a:blip r:embed="rId3" cstate="print"/>
          <a:srcRect/>
          <a:stretch>
            <a:fillRect/>
          </a:stretch>
        </p:blipFill>
        <p:spPr bwMode="auto">
          <a:xfrm>
            <a:off x="4152900" y="1828800"/>
            <a:ext cx="4762500" cy="3705225"/>
          </a:xfrm>
          <a:prstGeom prst="rect">
            <a:avLst/>
          </a:prstGeom>
          <a:noFill/>
          <a:ln w="9525">
            <a:noFill/>
            <a:miter lim="800000"/>
            <a:headEnd/>
            <a:tailEnd/>
          </a:ln>
        </p:spPr>
      </p:pic>
      <p:pic>
        <p:nvPicPr>
          <p:cNvPr id="50180" name="Picture 4"/>
          <p:cNvPicPr>
            <a:picLocks noChangeAspect="1" noChangeArrowheads="1"/>
          </p:cNvPicPr>
          <p:nvPr/>
        </p:nvPicPr>
        <p:blipFill>
          <a:blip r:embed="rId4" cstate="print"/>
          <a:srcRect/>
          <a:stretch>
            <a:fillRect/>
          </a:stretch>
        </p:blipFill>
        <p:spPr bwMode="auto">
          <a:xfrm>
            <a:off x="0" y="2743200"/>
            <a:ext cx="9048750" cy="3154363"/>
          </a:xfrm>
          <a:prstGeom prst="rect">
            <a:avLst/>
          </a:prstGeom>
          <a:noFill/>
          <a:ln w="9525">
            <a:noFill/>
            <a:miter lim="800000"/>
            <a:headEnd/>
            <a:tailEnd/>
          </a:ln>
        </p:spPr>
      </p:pic>
      <p:pic>
        <p:nvPicPr>
          <p:cNvPr id="50181" name="Picture 5"/>
          <p:cNvPicPr>
            <a:picLocks noChangeAspect="1" noChangeArrowheads="1"/>
          </p:cNvPicPr>
          <p:nvPr/>
        </p:nvPicPr>
        <p:blipFill>
          <a:blip r:embed="rId5" cstate="print"/>
          <a:srcRect/>
          <a:stretch>
            <a:fillRect/>
          </a:stretch>
        </p:blipFill>
        <p:spPr bwMode="auto">
          <a:xfrm>
            <a:off x="5029200" y="2590800"/>
            <a:ext cx="3829050" cy="3048000"/>
          </a:xfrm>
          <a:prstGeom prst="rect">
            <a:avLst/>
          </a:prstGeom>
          <a:noFill/>
          <a:ln w="9525">
            <a:noFill/>
            <a:miter lim="800000"/>
            <a:headEnd/>
            <a:tailEnd/>
          </a:ln>
        </p:spPr>
      </p:pic>
      <p:pic>
        <p:nvPicPr>
          <p:cNvPr id="50182" name="Picture 6"/>
          <p:cNvPicPr>
            <a:picLocks noChangeAspect="1" noChangeArrowheads="1"/>
          </p:cNvPicPr>
          <p:nvPr/>
        </p:nvPicPr>
        <p:blipFill>
          <a:blip r:embed="rId6" cstate="print"/>
          <a:srcRect/>
          <a:stretch>
            <a:fillRect/>
          </a:stretch>
        </p:blipFill>
        <p:spPr bwMode="auto">
          <a:xfrm>
            <a:off x="4114800" y="2514600"/>
            <a:ext cx="4762500" cy="3571875"/>
          </a:xfrm>
          <a:prstGeom prst="rect">
            <a:avLst/>
          </a:prstGeom>
          <a:noFill/>
          <a:ln w="9525">
            <a:noFill/>
            <a:miter lim="800000"/>
            <a:headEnd/>
            <a:tailEnd/>
          </a:ln>
        </p:spPr>
      </p:pic>
      <p:pic>
        <p:nvPicPr>
          <p:cNvPr id="50185" name="Picture 9"/>
          <p:cNvPicPr>
            <a:picLocks noChangeAspect="1" noChangeArrowheads="1"/>
          </p:cNvPicPr>
          <p:nvPr/>
        </p:nvPicPr>
        <p:blipFill>
          <a:blip r:embed="rId7" cstate="print"/>
          <a:srcRect/>
          <a:stretch>
            <a:fillRect/>
          </a:stretch>
        </p:blipFill>
        <p:spPr bwMode="auto">
          <a:xfrm>
            <a:off x="4800600" y="2819400"/>
            <a:ext cx="4067175" cy="30861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par>
                          <p:cTn id="17" fill="hold">
                            <p:stCondLst>
                              <p:cond delay="1000"/>
                            </p:stCondLst>
                            <p:childTnLst>
                              <p:par>
                                <p:cTn id="18" presetID="9" presetClass="entr" presetSubtype="0" fill="hold" nodeType="afterEffect">
                                  <p:stCondLst>
                                    <p:cond delay="0"/>
                                  </p:stCondLst>
                                  <p:childTnLst>
                                    <p:set>
                                      <p:cBhvr>
                                        <p:cTn id="19" dur="1" fill="hold">
                                          <p:stCondLst>
                                            <p:cond delay="0"/>
                                          </p:stCondLst>
                                        </p:cTn>
                                        <p:tgtEl>
                                          <p:spTgt spid="50178"/>
                                        </p:tgtEl>
                                        <p:attrNameLst>
                                          <p:attrName>style.visibility</p:attrName>
                                        </p:attrNameLst>
                                      </p:cBhvr>
                                      <p:to>
                                        <p:strVal val="visible"/>
                                      </p:to>
                                    </p:set>
                                    <p:animEffect transition="in" filter="dissolve">
                                      <p:cBhvr>
                                        <p:cTn id="20" dur="500"/>
                                        <p:tgtEl>
                                          <p:spTgt spid="50178"/>
                                        </p:tgtEl>
                                      </p:cBhvr>
                                    </p:animEffect>
                                  </p:childTnLst>
                                </p:cTn>
                              </p:par>
                            </p:childTnLst>
                          </p:cTn>
                        </p:par>
                      </p:childTnLst>
                    </p:cTn>
                  </p:par>
                  <p:par>
                    <p:cTn id="21" fill="hold">
                      <p:stCondLst>
                        <p:cond delay="indefinite"/>
                      </p:stCondLst>
                      <p:childTnLst>
                        <p:par>
                          <p:cTn id="22" fill="hold">
                            <p:stCondLst>
                              <p:cond delay="0"/>
                            </p:stCondLst>
                            <p:childTnLst>
                              <p:par>
                                <p:cTn id="23" presetID="5" presetClass="exit" presetSubtype="10" fill="hold" nodeType="clickEffect">
                                  <p:stCondLst>
                                    <p:cond delay="0"/>
                                  </p:stCondLst>
                                  <p:childTnLst>
                                    <p:animEffect transition="out" filter="checkerboard(across)">
                                      <p:cBhvr>
                                        <p:cTn id="24" dur="500"/>
                                        <p:tgtEl>
                                          <p:spTgt spid="50178"/>
                                        </p:tgtEl>
                                      </p:cBhvr>
                                    </p:animEffect>
                                    <p:set>
                                      <p:cBhvr>
                                        <p:cTn id="25" dur="1" fill="hold">
                                          <p:stCondLst>
                                            <p:cond delay="499"/>
                                          </p:stCondLst>
                                        </p:cTn>
                                        <p:tgtEl>
                                          <p:spTgt spid="50178"/>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29" presetClass="entr" presetSubtype="0" fill="hold" nodeType="clickEffect">
                                  <p:stCondLst>
                                    <p:cond delay="0"/>
                                  </p:stCondLst>
                                  <p:childTnLst>
                                    <p:set>
                                      <p:cBhvr>
                                        <p:cTn id="29" dur="1" fill="hold">
                                          <p:stCondLst>
                                            <p:cond delay="0"/>
                                          </p:stCondLst>
                                        </p:cTn>
                                        <p:tgtEl>
                                          <p:spTgt spid="5">
                                            <p:txEl>
                                              <p:pRg st="2" end="2"/>
                                            </p:txEl>
                                          </p:spTgt>
                                        </p:tgtEl>
                                        <p:attrNameLst>
                                          <p:attrName>style.visibility</p:attrName>
                                        </p:attrNameLst>
                                      </p:cBhvr>
                                      <p:to>
                                        <p:strVal val="visible"/>
                                      </p:to>
                                    </p:set>
                                    <p:anim calcmode="lin" valueType="num">
                                      <p:cBhvr>
                                        <p:cTn id="30"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31"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2" dur="1000"/>
                                        <p:tgtEl>
                                          <p:spTgt spid="5">
                                            <p:txEl>
                                              <p:pRg st="2" end="2"/>
                                            </p:txEl>
                                          </p:spTgt>
                                        </p:tgtEl>
                                      </p:cBhvr>
                                    </p:animEffect>
                                  </p:childTnLst>
                                </p:cTn>
                              </p:par>
                            </p:childTnLst>
                          </p:cTn>
                        </p:par>
                        <p:par>
                          <p:cTn id="33" fill="hold">
                            <p:stCondLst>
                              <p:cond delay="1000"/>
                            </p:stCondLst>
                            <p:childTnLst>
                              <p:par>
                                <p:cTn id="34" presetID="9" presetClass="entr" presetSubtype="0" fill="hold" nodeType="afterEffect">
                                  <p:stCondLst>
                                    <p:cond delay="0"/>
                                  </p:stCondLst>
                                  <p:childTnLst>
                                    <p:set>
                                      <p:cBhvr>
                                        <p:cTn id="35" dur="1" fill="hold">
                                          <p:stCondLst>
                                            <p:cond delay="0"/>
                                          </p:stCondLst>
                                        </p:cTn>
                                        <p:tgtEl>
                                          <p:spTgt spid="50179"/>
                                        </p:tgtEl>
                                        <p:attrNameLst>
                                          <p:attrName>style.visibility</p:attrName>
                                        </p:attrNameLst>
                                      </p:cBhvr>
                                      <p:to>
                                        <p:strVal val="visible"/>
                                      </p:to>
                                    </p:set>
                                    <p:animEffect transition="in" filter="dissolve">
                                      <p:cBhvr>
                                        <p:cTn id="36" dur="500"/>
                                        <p:tgtEl>
                                          <p:spTgt spid="50179"/>
                                        </p:tgtEl>
                                      </p:cBhvr>
                                    </p:animEffect>
                                  </p:childTnLst>
                                </p:cTn>
                              </p:par>
                            </p:childTnLst>
                          </p:cTn>
                        </p:par>
                      </p:childTnLst>
                    </p:cTn>
                  </p:par>
                  <p:par>
                    <p:cTn id="37" fill="hold">
                      <p:stCondLst>
                        <p:cond delay="indefinite"/>
                      </p:stCondLst>
                      <p:childTnLst>
                        <p:par>
                          <p:cTn id="38" fill="hold">
                            <p:stCondLst>
                              <p:cond delay="0"/>
                            </p:stCondLst>
                            <p:childTnLst>
                              <p:par>
                                <p:cTn id="39" presetID="5" presetClass="exit" presetSubtype="10" fill="hold" nodeType="clickEffect">
                                  <p:stCondLst>
                                    <p:cond delay="0"/>
                                  </p:stCondLst>
                                  <p:childTnLst>
                                    <p:animEffect transition="out" filter="checkerboard(across)">
                                      <p:cBhvr>
                                        <p:cTn id="40" dur="500"/>
                                        <p:tgtEl>
                                          <p:spTgt spid="50179"/>
                                        </p:tgtEl>
                                      </p:cBhvr>
                                    </p:animEffect>
                                    <p:set>
                                      <p:cBhvr>
                                        <p:cTn id="41" dur="1" fill="hold">
                                          <p:stCondLst>
                                            <p:cond delay="499"/>
                                          </p:stCondLst>
                                        </p:cTn>
                                        <p:tgtEl>
                                          <p:spTgt spid="50179"/>
                                        </p:tgtEl>
                                        <p:attrNameLst>
                                          <p:attrName>style.visibility</p:attrName>
                                        </p:attrNameLst>
                                      </p:cBhvr>
                                      <p:to>
                                        <p:strVal val="hidden"/>
                                      </p:to>
                                    </p:set>
                                  </p:childTnLst>
                                </p:cTn>
                              </p:par>
                            </p:childTnLst>
                          </p:cTn>
                        </p:par>
                        <p:par>
                          <p:cTn id="42" fill="hold">
                            <p:stCondLst>
                              <p:cond delay="500"/>
                            </p:stCondLst>
                            <p:childTnLst>
                              <p:par>
                                <p:cTn id="43" presetID="9" presetClass="entr" presetSubtype="0" fill="hold" nodeType="afterEffect">
                                  <p:stCondLst>
                                    <p:cond delay="0"/>
                                  </p:stCondLst>
                                  <p:childTnLst>
                                    <p:set>
                                      <p:cBhvr>
                                        <p:cTn id="44" dur="1" fill="hold">
                                          <p:stCondLst>
                                            <p:cond delay="0"/>
                                          </p:stCondLst>
                                        </p:cTn>
                                        <p:tgtEl>
                                          <p:spTgt spid="50180"/>
                                        </p:tgtEl>
                                        <p:attrNameLst>
                                          <p:attrName>style.visibility</p:attrName>
                                        </p:attrNameLst>
                                      </p:cBhvr>
                                      <p:to>
                                        <p:strVal val="visible"/>
                                      </p:to>
                                    </p:set>
                                    <p:animEffect transition="in" filter="dissolve">
                                      <p:cBhvr>
                                        <p:cTn id="45" dur="500"/>
                                        <p:tgtEl>
                                          <p:spTgt spid="50180"/>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50180"/>
                                        </p:tgtEl>
                                      </p:cBhvr>
                                    </p:animEffect>
                                    <p:set>
                                      <p:cBhvr>
                                        <p:cTn id="50" dur="1" fill="hold">
                                          <p:stCondLst>
                                            <p:cond delay="499"/>
                                          </p:stCondLst>
                                        </p:cTn>
                                        <p:tgtEl>
                                          <p:spTgt spid="50180"/>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29" presetClass="entr" presetSubtype="0" fill="hold" nodeType="clickEffect">
                                  <p:stCondLst>
                                    <p:cond delay="0"/>
                                  </p:stCondLst>
                                  <p:childTnLst>
                                    <p:set>
                                      <p:cBhvr>
                                        <p:cTn id="54" dur="1" fill="hold">
                                          <p:stCondLst>
                                            <p:cond delay="0"/>
                                          </p:stCondLst>
                                        </p:cTn>
                                        <p:tgtEl>
                                          <p:spTgt spid="5">
                                            <p:txEl>
                                              <p:pRg st="3" end="3"/>
                                            </p:txEl>
                                          </p:spTgt>
                                        </p:tgtEl>
                                        <p:attrNameLst>
                                          <p:attrName>style.visibility</p:attrName>
                                        </p:attrNameLst>
                                      </p:cBhvr>
                                      <p:to>
                                        <p:strVal val="visible"/>
                                      </p:to>
                                    </p:set>
                                    <p:anim calcmode="lin" valueType="num">
                                      <p:cBhvr>
                                        <p:cTn id="55"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56"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7" dur="1000"/>
                                        <p:tgtEl>
                                          <p:spTgt spid="5">
                                            <p:txEl>
                                              <p:pRg st="3" end="3"/>
                                            </p:txEl>
                                          </p:spTgt>
                                        </p:tgtEl>
                                      </p:cBhvr>
                                    </p:animEffect>
                                  </p:childTnLst>
                                </p:cTn>
                              </p:par>
                              <p:par>
                                <p:cTn id="58" presetID="9" presetClass="entr" presetSubtype="0" fill="hold" nodeType="withEffect">
                                  <p:stCondLst>
                                    <p:cond delay="0"/>
                                  </p:stCondLst>
                                  <p:childTnLst>
                                    <p:set>
                                      <p:cBhvr>
                                        <p:cTn id="59" dur="1" fill="hold">
                                          <p:stCondLst>
                                            <p:cond delay="0"/>
                                          </p:stCondLst>
                                        </p:cTn>
                                        <p:tgtEl>
                                          <p:spTgt spid="50181"/>
                                        </p:tgtEl>
                                        <p:attrNameLst>
                                          <p:attrName>style.visibility</p:attrName>
                                        </p:attrNameLst>
                                      </p:cBhvr>
                                      <p:to>
                                        <p:strVal val="visible"/>
                                      </p:to>
                                    </p:set>
                                    <p:animEffect transition="in" filter="dissolve">
                                      <p:cBhvr>
                                        <p:cTn id="60" dur="500"/>
                                        <p:tgtEl>
                                          <p:spTgt spid="50181"/>
                                        </p:tgtEl>
                                      </p:cBhvr>
                                    </p:animEffect>
                                  </p:childTnLst>
                                </p:cTn>
                              </p:par>
                            </p:childTnLst>
                          </p:cTn>
                        </p:par>
                      </p:childTnLst>
                    </p:cTn>
                  </p:par>
                  <p:par>
                    <p:cTn id="61" fill="hold">
                      <p:stCondLst>
                        <p:cond delay="indefinite"/>
                      </p:stCondLst>
                      <p:childTnLst>
                        <p:par>
                          <p:cTn id="62" fill="hold">
                            <p:stCondLst>
                              <p:cond delay="0"/>
                            </p:stCondLst>
                            <p:childTnLst>
                              <p:par>
                                <p:cTn id="63" presetID="5" presetClass="exit" presetSubtype="10" fill="hold" nodeType="clickEffect">
                                  <p:stCondLst>
                                    <p:cond delay="0"/>
                                  </p:stCondLst>
                                  <p:childTnLst>
                                    <p:animEffect transition="out" filter="checkerboard(across)">
                                      <p:cBhvr>
                                        <p:cTn id="64" dur="500"/>
                                        <p:tgtEl>
                                          <p:spTgt spid="50181"/>
                                        </p:tgtEl>
                                      </p:cBhvr>
                                    </p:animEffect>
                                    <p:set>
                                      <p:cBhvr>
                                        <p:cTn id="65" dur="1" fill="hold">
                                          <p:stCondLst>
                                            <p:cond delay="499"/>
                                          </p:stCondLst>
                                        </p:cTn>
                                        <p:tgtEl>
                                          <p:spTgt spid="50181"/>
                                        </p:tgtEl>
                                        <p:attrNameLst>
                                          <p:attrName>style.visibility</p:attrName>
                                        </p:attrNameLst>
                                      </p:cBhvr>
                                      <p:to>
                                        <p:strVal val="hidden"/>
                                      </p:to>
                                    </p:set>
                                  </p:childTnLst>
                                </p:cTn>
                              </p:par>
                            </p:childTnLst>
                          </p:cTn>
                        </p:par>
                        <p:par>
                          <p:cTn id="66" fill="hold">
                            <p:stCondLst>
                              <p:cond delay="500"/>
                            </p:stCondLst>
                            <p:childTnLst>
                              <p:par>
                                <p:cTn id="67" presetID="29" presetClass="entr" presetSubtype="0" fill="hold" nodeType="afterEffect">
                                  <p:stCondLst>
                                    <p:cond delay="0"/>
                                  </p:stCondLst>
                                  <p:childTnLst>
                                    <p:set>
                                      <p:cBhvr>
                                        <p:cTn id="68" dur="1" fill="hold">
                                          <p:stCondLst>
                                            <p:cond delay="0"/>
                                          </p:stCondLst>
                                        </p:cTn>
                                        <p:tgtEl>
                                          <p:spTgt spid="5">
                                            <p:txEl>
                                              <p:pRg st="4" end="4"/>
                                            </p:txEl>
                                          </p:spTgt>
                                        </p:tgtEl>
                                        <p:attrNameLst>
                                          <p:attrName>style.visibility</p:attrName>
                                        </p:attrNameLst>
                                      </p:cBhvr>
                                      <p:to>
                                        <p:strVal val="visible"/>
                                      </p:to>
                                    </p:set>
                                    <p:anim calcmode="lin" valueType="num">
                                      <p:cBhvr>
                                        <p:cTn id="69" dur="1000" fill="hold"/>
                                        <p:tgtEl>
                                          <p:spTgt spid="5">
                                            <p:txEl>
                                              <p:pRg st="4" end="4"/>
                                            </p:txEl>
                                          </p:spTgt>
                                        </p:tgtEl>
                                        <p:attrNameLst>
                                          <p:attrName>ppt_x</p:attrName>
                                        </p:attrNameLst>
                                      </p:cBhvr>
                                      <p:tavLst>
                                        <p:tav tm="0">
                                          <p:val>
                                            <p:strVal val="#ppt_x-.2"/>
                                          </p:val>
                                        </p:tav>
                                        <p:tav tm="100000">
                                          <p:val>
                                            <p:strVal val="#ppt_x"/>
                                          </p:val>
                                        </p:tav>
                                      </p:tavLst>
                                    </p:anim>
                                    <p:anim calcmode="lin" valueType="num">
                                      <p:cBhvr>
                                        <p:cTn id="70" dur="1000" fill="hold"/>
                                        <p:tgtEl>
                                          <p:spTgt spid="5">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71" dur="1000"/>
                                        <p:tgtEl>
                                          <p:spTgt spid="5">
                                            <p:txEl>
                                              <p:pRg st="4" end="4"/>
                                            </p:txEl>
                                          </p:spTgt>
                                        </p:tgtEl>
                                      </p:cBhvr>
                                    </p:animEffect>
                                  </p:childTnLst>
                                </p:cTn>
                              </p:par>
                              <p:par>
                                <p:cTn id="72" presetID="9" presetClass="entr" presetSubtype="0" fill="hold" nodeType="withEffect">
                                  <p:stCondLst>
                                    <p:cond delay="0"/>
                                  </p:stCondLst>
                                  <p:childTnLst>
                                    <p:set>
                                      <p:cBhvr>
                                        <p:cTn id="73" dur="1" fill="hold">
                                          <p:stCondLst>
                                            <p:cond delay="0"/>
                                          </p:stCondLst>
                                        </p:cTn>
                                        <p:tgtEl>
                                          <p:spTgt spid="50182"/>
                                        </p:tgtEl>
                                        <p:attrNameLst>
                                          <p:attrName>style.visibility</p:attrName>
                                        </p:attrNameLst>
                                      </p:cBhvr>
                                      <p:to>
                                        <p:strVal val="visible"/>
                                      </p:to>
                                    </p:set>
                                    <p:animEffect transition="in" filter="dissolve">
                                      <p:cBhvr>
                                        <p:cTn id="74" dur="500"/>
                                        <p:tgtEl>
                                          <p:spTgt spid="50182"/>
                                        </p:tgtEl>
                                      </p:cBhvr>
                                    </p:animEffect>
                                  </p:childTnLst>
                                </p:cTn>
                              </p:par>
                            </p:childTnLst>
                          </p:cTn>
                        </p:par>
                      </p:childTnLst>
                    </p:cTn>
                  </p:par>
                  <p:par>
                    <p:cTn id="75" fill="hold">
                      <p:stCondLst>
                        <p:cond delay="indefinite"/>
                      </p:stCondLst>
                      <p:childTnLst>
                        <p:par>
                          <p:cTn id="76" fill="hold">
                            <p:stCondLst>
                              <p:cond delay="0"/>
                            </p:stCondLst>
                            <p:childTnLst>
                              <p:par>
                                <p:cTn id="77" presetID="29" presetClass="entr" presetSubtype="0" fill="hold" nodeType="clickEffect">
                                  <p:stCondLst>
                                    <p:cond delay="0"/>
                                  </p:stCondLst>
                                  <p:childTnLst>
                                    <p:set>
                                      <p:cBhvr>
                                        <p:cTn id="78" dur="1" fill="hold">
                                          <p:stCondLst>
                                            <p:cond delay="0"/>
                                          </p:stCondLst>
                                        </p:cTn>
                                        <p:tgtEl>
                                          <p:spTgt spid="5">
                                            <p:txEl>
                                              <p:pRg st="5" end="5"/>
                                            </p:txEl>
                                          </p:spTgt>
                                        </p:tgtEl>
                                        <p:attrNameLst>
                                          <p:attrName>style.visibility</p:attrName>
                                        </p:attrNameLst>
                                      </p:cBhvr>
                                      <p:to>
                                        <p:strVal val="visible"/>
                                      </p:to>
                                    </p:set>
                                    <p:anim calcmode="lin" valueType="num">
                                      <p:cBhvr>
                                        <p:cTn id="79" dur="1000" fill="hold"/>
                                        <p:tgtEl>
                                          <p:spTgt spid="5">
                                            <p:txEl>
                                              <p:pRg st="5" end="5"/>
                                            </p:txEl>
                                          </p:spTgt>
                                        </p:tgtEl>
                                        <p:attrNameLst>
                                          <p:attrName>ppt_x</p:attrName>
                                        </p:attrNameLst>
                                      </p:cBhvr>
                                      <p:tavLst>
                                        <p:tav tm="0">
                                          <p:val>
                                            <p:strVal val="#ppt_x-.2"/>
                                          </p:val>
                                        </p:tav>
                                        <p:tav tm="100000">
                                          <p:val>
                                            <p:strVal val="#ppt_x"/>
                                          </p:val>
                                        </p:tav>
                                      </p:tavLst>
                                    </p:anim>
                                    <p:anim calcmode="lin" valueType="num">
                                      <p:cBhvr>
                                        <p:cTn id="80" dur="1000" fill="hold"/>
                                        <p:tgtEl>
                                          <p:spTgt spid="5">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81" dur="1000"/>
                                        <p:tgtEl>
                                          <p:spTgt spid="5">
                                            <p:txEl>
                                              <p:pRg st="5" end="5"/>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5" presetClass="exit" presetSubtype="10" fill="hold" nodeType="clickEffect">
                                  <p:stCondLst>
                                    <p:cond delay="0"/>
                                  </p:stCondLst>
                                  <p:childTnLst>
                                    <p:animEffect transition="out" filter="checkerboard(across)">
                                      <p:cBhvr>
                                        <p:cTn id="85" dur="500"/>
                                        <p:tgtEl>
                                          <p:spTgt spid="50182"/>
                                        </p:tgtEl>
                                      </p:cBhvr>
                                    </p:animEffect>
                                    <p:set>
                                      <p:cBhvr>
                                        <p:cTn id="86" dur="1" fill="hold">
                                          <p:stCondLst>
                                            <p:cond delay="499"/>
                                          </p:stCondLst>
                                        </p:cTn>
                                        <p:tgtEl>
                                          <p:spTgt spid="50182"/>
                                        </p:tgtEl>
                                        <p:attrNameLst>
                                          <p:attrName>style.visibility</p:attrName>
                                        </p:attrNameLst>
                                      </p:cBhvr>
                                      <p:to>
                                        <p:strVal val="hidden"/>
                                      </p:to>
                                    </p:set>
                                  </p:childTnLst>
                                </p:cTn>
                              </p:par>
                            </p:childTnLst>
                          </p:cTn>
                        </p:par>
                        <p:par>
                          <p:cTn id="87" fill="hold">
                            <p:stCondLst>
                              <p:cond delay="500"/>
                            </p:stCondLst>
                            <p:childTnLst>
                              <p:par>
                                <p:cTn id="88" presetID="29" presetClass="entr" presetSubtype="0" fill="hold" nodeType="afterEffect">
                                  <p:stCondLst>
                                    <p:cond delay="0"/>
                                  </p:stCondLst>
                                  <p:childTnLst>
                                    <p:set>
                                      <p:cBhvr>
                                        <p:cTn id="89" dur="1" fill="hold">
                                          <p:stCondLst>
                                            <p:cond delay="0"/>
                                          </p:stCondLst>
                                        </p:cTn>
                                        <p:tgtEl>
                                          <p:spTgt spid="5">
                                            <p:txEl>
                                              <p:pRg st="6" end="6"/>
                                            </p:txEl>
                                          </p:spTgt>
                                        </p:tgtEl>
                                        <p:attrNameLst>
                                          <p:attrName>style.visibility</p:attrName>
                                        </p:attrNameLst>
                                      </p:cBhvr>
                                      <p:to>
                                        <p:strVal val="visible"/>
                                      </p:to>
                                    </p:set>
                                    <p:anim calcmode="lin" valueType="num">
                                      <p:cBhvr>
                                        <p:cTn id="90" dur="1000" fill="hold"/>
                                        <p:tgtEl>
                                          <p:spTgt spid="5">
                                            <p:txEl>
                                              <p:pRg st="6" end="6"/>
                                            </p:txEl>
                                          </p:spTgt>
                                        </p:tgtEl>
                                        <p:attrNameLst>
                                          <p:attrName>ppt_x</p:attrName>
                                        </p:attrNameLst>
                                      </p:cBhvr>
                                      <p:tavLst>
                                        <p:tav tm="0">
                                          <p:val>
                                            <p:strVal val="#ppt_x-.2"/>
                                          </p:val>
                                        </p:tav>
                                        <p:tav tm="100000">
                                          <p:val>
                                            <p:strVal val="#ppt_x"/>
                                          </p:val>
                                        </p:tav>
                                      </p:tavLst>
                                    </p:anim>
                                    <p:anim calcmode="lin" valueType="num">
                                      <p:cBhvr>
                                        <p:cTn id="91" dur="1000" fill="hold"/>
                                        <p:tgtEl>
                                          <p:spTgt spid="5">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92" dur="1000"/>
                                        <p:tgtEl>
                                          <p:spTgt spid="5">
                                            <p:txEl>
                                              <p:pRg st="6" end="6"/>
                                            </p:txEl>
                                          </p:spTgt>
                                        </p:tgtEl>
                                      </p:cBhvr>
                                    </p:animEffect>
                                  </p:childTnLst>
                                </p:cTn>
                              </p:par>
                              <p:par>
                                <p:cTn id="93" presetID="9" presetClass="entr" presetSubtype="0" fill="hold" nodeType="withEffect">
                                  <p:stCondLst>
                                    <p:cond delay="0"/>
                                  </p:stCondLst>
                                  <p:childTnLst>
                                    <p:set>
                                      <p:cBhvr>
                                        <p:cTn id="94" dur="1" fill="hold">
                                          <p:stCondLst>
                                            <p:cond delay="0"/>
                                          </p:stCondLst>
                                        </p:cTn>
                                        <p:tgtEl>
                                          <p:spTgt spid="50185"/>
                                        </p:tgtEl>
                                        <p:attrNameLst>
                                          <p:attrName>style.visibility</p:attrName>
                                        </p:attrNameLst>
                                      </p:cBhvr>
                                      <p:to>
                                        <p:strVal val="visible"/>
                                      </p:to>
                                    </p:set>
                                    <p:animEffect transition="in" filter="dissolve">
                                      <p:cBhvr>
                                        <p:cTn id="95" dur="500"/>
                                        <p:tgtEl>
                                          <p:spTgt spid="50185"/>
                                        </p:tgtEl>
                                      </p:cBhvr>
                                    </p:animEffect>
                                  </p:childTnLst>
                                </p:cTn>
                              </p:par>
                            </p:childTnLst>
                          </p:cTn>
                        </p:par>
                      </p:childTnLst>
                    </p:cTn>
                  </p:par>
                  <p:par>
                    <p:cTn id="96" fill="hold">
                      <p:stCondLst>
                        <p:cond delay="indefinite"/>
                      </p:stCondLst>
                      <p:childTnLst>
                        <p:par>
                          <p:cTn id="97" fill="hold">
                            <p:stCondLst>
                              <p:cond delay="0"/>
                            </p:stCondLst>
                            <p:childTnLst>
                              <p:par>
                                <p:cTn id="98" presetID="29" presetClass="entr" presetSubtype="0" fill="hold" nodeType="clickEffect">
                                  <p:stCondLst>
                                    <p:cond delay="0"/>
                                  </p:stCondLst>
                                  <p:childTnLst>
                                    <p:set>
                                      <p:cBhvr>
                                        <p:cTn id="99" dur="1" fill="hold">
                                          <p:stCondLst>
                                            <p:cond delay="0"/>
                                          </p:stCondLst>
                                        </p:cTn>
                                        <p:tgtEl>
                                          <p:spTgt spid="5">
                                            <p:txEl>
                                              <p:pRg st="7" end="7"/>
                                            </p:txEl>
                                          </p:spTgt>
                                        </p:tgtEl>
                                        <p:attrNameLst>
                                          <p:attrName>style.visibility</p:attrName>
                                        </p:attrNameLst>
                                      </p:cBhvr>
                                      <p:to>
                                        <p:strVal val="visible"/>
                                      </p:to>
                                    </p:set>
                                    <p:anim calcmode="lin" valueType="num">
                                      <p:cBhvr>
                                        <p:cTn id="100" dur="1000" fill="hold"/>
                                        <p:tgtEl>
                                          <p:spTgt spid="5">
                                            <p:txEl>
                                              <p:pRg st="7" end="7"/>
                                            </p:txEl>
                                          </p:spTgt>
                                        </p:tgtEl>
                                        <p:attrNameLst>
                                          <p:attrName>ppt_x</p:attrName>
                                        </p:attrNameLst>
                                      </p:cBhvr>
                                      <p:tavLst>
                                        <p:tav tm="0">
                                          <p:val>
                                            <p:strVal val="#ppt_x-.2"/>
                                          </p:val>
                                        </p:tav>
                                        <p:tav tm="100000">
                                          <p:val>
                                            <p:strVal val="#ppt_x"/>
                                          </p:val>
                                        </p:tav>
                                      </p:tavLst>
                                    </p:anim>
                                    <p:anim calcmode="lin" valueType="num">
                                      <p:cBhvr>
                                        <p:cTn id="101" dur="1000" fill="hold"/>
                                        <p:tgtEl>
                                          <p:spTgt spid="5">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102" dur="1000"/>
                                        <p:tgtEl>
                                          <p:spTgt spid="5">
                                            <p:txEl>
                                              <p:pRg st="7" end="7"/>
                                            </p:txEl>
                                          </p:spTgt>
                                        </p:tgtEl>
                                      </p:cBhvr>
                                    </p:animEffect>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nodeType="clickEffect">
                                  <p:stCondLst>
                                    <p:cond delay="0"/>
                                  </p:stCondLst>
                                  <p:childTnLst>
                                    <p:set>
                                      <p:cBhvr>
                                        <p:cTn id="106" dur="1" fill="hold">
                                          <p:stCondLst>
                                            <p:cond delay="0"/>
                                          </p:stCondLst>
                                        </p:cTn>
                                        <p:tgtEl>
                                          <p:spTgt spid="5">
                                            <p:txEl>
                                              <p:pRg st="8" end="8"/>
                                            </p:txEl>
                                          </p:spTgt>
                                        </p:tgtEl>
                                        <p:attrNameLst>
                                          <p:attrName>style.visibility</p:attrName>
                                        </p:attrNameLst>
                                      </p:cBhvr>
                                      <p:to>
                                        <p:strVal val="visible"/>
                                      </p:to>
                                    </p:set>
                                    <p:anim calcmode="lin" valueType="num">
                                      <p:cBhvr>
                                        <p:cTn id="107" dur="1000" fill="hold"/>
                                        <p:tgtEl>
                                          <p:spTgt spid="5">
                                            <p:txEl>
                                              <p:pRg st="8" end="8"/>
                                            </p:txEl>
                                          </p:spTgt>
                                        </p:tgtEl>
                                        <p:attrNameLst>
                                          <p:attrName>ppt_x</p:attrName>
                                        </p:attrNameLst>
                                      </p:cBhvr>
                                      <p:tavLst>
                                        <p:tav tm="0">
                                          <p:val>
                                            <p:strVal val="#ppt_x-.2"/>
                                          </p:val>
                                        </p:tav>
                                        <p:tav tm="100000">
                                          <p:val>
                                            <p:strVal val="#ppt_x"/>
                                          </p:val>
                                        </p:tav>
                                      </p:tavLst>
                                    </p:anim>
                                    <p:anim calcmode="lin" valueType="num">
                                      <p:cBhvr>
                                        <p:cTn id="108" dur="1000" fill="hold"/>
                                        <p:tgtEl>
                                          <p:spTgt spid="5">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5">
                                            <p:txEl>
                                              <p:pRg st="8" end="8"/>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9" presetClass="entr" presetSubtype="0" fill="hold" nodeType="clickEffect">
                                  <p:stCondLst>
                                    <p:cond delay="0"/>
                                  </p:stCondLst>
                                  <p:childTnLst>
                                    <p:set>
                                      <p:cBhvr>
                                        <p:cTn id="113" dur="1" fill="hold">
                                          <p:stCondLst>
                                            <p:cond delay="0"/>
                                          </p:stCondLst>
                                        </p:cTn>
                                        <p:tgtEl>
                                          <p:spTgt spid="5">
                                            <p:txEl>
                                              <p:pRg st="9" end="9"/>
                                            </p:txEl>
                                          </p:spTgt>
                                        </p:tgtEl>
                                        <p:attrNameLst>
                                          <p:attrName>style.visibility</p:attrName>
                                        </p:attrNameLst>
                                      </p:cBhvr>
                                      <p:to>
                                        <p:strVal val="visible"/>
                                      </p:to>
                                    </p:set>
                                    <p:anim calcmode="lin" valueType="num">
                                      <p:cBhvr>
                                        <p:cTn id="114" dur="1000" fill="hold"/>
                                        <p:tgtEl>
                                          <p:spTgt spid="5">
                                            <p:txEl>
                                              <p:pRg st="9" end="9"/>
                                            </p:txEl>
                                          </p:spTgt>
                                        </p:tgtEl>
                                        <p:attrNameLst>
                                          <p:attrName>ppt_x</p:attrName>
                                        </p:attrNameLst>
                                      </p:cBhvr>
                                      <p:tavLst>
                                        <p:tav tm="0">
                                          <p:val>
                                            <p:strVal val="#ppt_x-.2"/>
                                          </p:val>
                                        </p:tav>
                                        <p:tav tm="100000">
                                          <p:val>
                                            <p:strVal val="#ppt_x"/>
                                          </p:val>
                                        </p:tav>
                                      </p:tavLst>
                                    </p:anim>
                                    <p:anim calcmode="lin" valueType="num">
                                      <p:cBhvr>
                                        <p:cTn id="115" dur="1000" fill="hold"/>
                                        <p:tgtEl>
                                          <p:spTgt spid="5">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5">
                                            <p:txEl>
                                              <p:pRg st="9" end="9"/>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29" presetClass="entr" presetSubtype="0" fill="hold" nodeType="clickEffect">
                                  <p:stCondLst>
                                    <p:cond delay="0"/>
                                  </p:stCondLst>
                                  <p:childTnLst>
                                    <p:set>
                                      <p:cBhvr>
                                        <p:cTn id="120" dur="1" fill="hold">
                                          <p:stCondLst>
                                            <p:cond delay="0"/>
                                          </p:stCondLst>
                                        </p:cTn>
                                        <p:tgtEl>
                                          <p:spTgt spid="5">
                                            <p:txEl>
                                              <p:pRg st="10" end="10"/>
                                            </p:txEl>
                                          </p:spTgt>
                                        </p:tgtEl>
                                        <p:attrNameLst>
                                          <p:attrName>style.visibility</p:attrName>
                                        </p:attrNameLst>
                                      </p:cBhvr>
                                      <p:to>
                                        <p:strVal val="visible"/>
                                      </p:to>
                                    </p:set>
                                    <p:anim calcmode="lin" valueType="num">
                                      <p:cBhvr>
                                        <p:cTn id="121" dur="1000" fill="hold"/>
                                        <p:tgtEl>
                                          <p:spTgt spid="5">
                                            <p:txEl>
                                              <p:pRg st="10" end="10"/>
                                            </p:txEl>
                                          </p:spTgt>
                                        </p:tgtEl>
                                        <p:attrNameLst>
                                          <p:attrName>ppt_x</p:attrName>
                                        </p:attrNameLst>
                                      </p:cBhvr>
                                      <p:tavLst>
                                        <p:tav tm="0">
                                          <p:val>
                                            <p:strVal val="#ppt_x-.2"/>
                                          </p:val>
                                        </p:tav>
                                        <p:tav tm="100000">
                                          <p:val>
                                            <p:strVal val="#ppt_x"/>
                                          </p:val>
                                        </p:tav>
                                      </p:tavLst>
                                    </p:anim>
                                    <p:anim calcmode="lin" valueType="num">
                                      <p:cBhvr>
                                        <p:cTn id="122" dur="1000" fill="hold"/>
                                        <p:tgtEl>
                                          <p:spTgt spid="5">
                                            <p:txEl>
                                              <p:pRg st="10" end="10"/>
                                            </p:txEl>
                                          </p:spTgt>
                                        </p:tgtEl>
                                        <p:attrNameLst>
                                          <p:attrName>ppt_y</p:attrName>
                                        </p:attrNameLst>
                                      </p:cBhvr>
                                      <p:tavLst>
                                        <p:tav tm="0">
                                          <p:val>
                                            <p:strVal val="#ppt_y"/>
                                          </p:val>
                                        </p:tav>
                                        <p:tav tm="100000">
                                          <p:val>
                                            <p:strVal val="#ppt_y"/>
                                          </p:val>
                                        </p:tav>
                                      </p:tavLst>
                                    </p:anim>
                                    <p:animEffect transition="in" filter="wipe(right)" prLst="gradientSize: 0.1">
                                      <p:cBhvr>
                                        <p:cTn id="123" dur="1000"/>
                                        <p:tgtEl>
                                          <p:spTgt spid="5">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914400"/>
            <a:ext cx="8839200" cy="4114800"/>
          </a:xfrm>
        </p:spPr>
        <p:txBody>
          <a:bodyPr/>
          <a:lstStyle/>
          <a:p>
            <a:r>
              <a:rPr lang="en-US" sz="2600" b="1" u="sng" dirty="0" smtClean="0">
                <a:solidFill>
                  <a:srgbClr val="FF0000"/>
                </a:solidFill>
              </a:rPr>
              <a:t>How Many Were Killed by Stalin? </a:t>
            </a:r>
          </a:p>
          <a:p>
            <a:pPr lvl="1"/>
            <a:r>
              <a:rPr lang="en-US" sz="2600" b="1" dirty="0" smtClean="0"/>
              <a:t>famines, prison and labor camp mortality, and state terrorism (deportations and political purges) are taken into account, Stalin and his colleagues were directly or indirectly responsible for the deaths of millions. </a:t>
            </a:r>
          </a:p>
          <a:p>
            <a:pPr lvl="1"/>
            <a:r>
              <a:rPr lang="en-US" sz="2600" b="1" dirty="0" smtClean="0"/>
              <a:t>How many millions died under Stalin is greatly disputed. Although no official figures have been released by the Soviet or Russian governments, most estimates put the figure between 8 and 20 million </a:t>
            </a:r>
          </a:p>
          <a:p>
            <a:r>
              <a:rPr lang="en-US" b="1" dirty="0" smtClean="0">
                <a:solidFill>
                  <a:srgbClr val="FF0000"/>
                </a:solidFill>
              </a:rPr>
              <a:t>“The death of one man is a tragedy. The death of millions is a statistic.”</a:t>
            </a:r>
          </a:p>
          <a:p>
            <a:endParaRPr lang="en-US" dirty="0"/>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Weimar Republic</a:t>
            </a:r>
            <a:endParaRPr lang="en-US" dirty="0"/>
          </a:p>
        </p:txBody>
      </p:sp>
      <p:pic>
        <p:nvPicPr>
          <p:cNvPr id="1028" name="Picture 4" descr="http://images-mediawiki-sites.thefullwiki.org/01/1/3/6/39624813018160143.png"/>
          <p:cNvPicPr>
            <a:picLocks noChangeAspect="1" noChangeArrowheads="1"/>
          </p:cNvPicPr>
          <p:nvPr/>
        </p:nvPicPr>
        <p:blipFill>
          <a:blip r:embed="rId2" cstate="print"/>
          <a:srcRect/>
          <a:stretch>
            <a:fillRect/>
          </a:stretch>
        </p:blipFill>
        <p:spPr bwMode="auto">
          <a:xfrm>
            <a:off x="4648200" y="3115151"/>
            <a:ext cx="4419600" cy="3742849"/>
          </a:xfrm>
          <a:prstGeom prst="rect">
            <a:avLst/>
          </a:prstGeom>
          <a:noFill/>
        </p:spPr>
      </p:pic>
      <p:sp>
        <p:nvSpPr>
          <p:cNvPr id="6" name="TextBox 5"/>
          <p:cNvSpPr txBox="1"/>
          <p:nvPr/>
        </p:nvSpPr>
        <p:spPr>
          <a:xfrm>
            <a:off x="0" y="1981200"/>
            <a:ext cx="5410200" cy="3231654"/>
          </a:xfrm>
          <a:prstGeom prst="rect">
            <a:avLst/>
          </a:prstGeom>
          <a:noFill/>
        </p:spPr>
        <p:txBody>
          <a:bodyPr wrap="square" rtlCol="0">
            <a:spAutoFit/>
          </a:bodyPr>
          <a:lstStyle/>
          <a:p>
            <a:pPr>
              <a:buFont typeface="Arial" pitchFamily="34" charset="0"/>
              <a:buChar char="•"/>
            </a:pPr>
            <a:r>
              <a:rPr lang="en-US" sz="3400" dirty="0" smtClean="0">
                <a:latin typeface="+mn-lt"/>
              </a:rPr>
              <a:t>Founded as WW I ended.</a:t>
            </a:r>
          </a:p>
          <a:p>
            <a:pPr>
              <a:buFont typeface="Arial" pitchFamily="34" charset="0"/>
              <a:buChar char="•"/>
            </a:pPr>
            <a:r>
              <a:rPr lang="en-US" sz="3400" dirty="0" smtClean="0">
                <a:latin typeface="+mn-lt"/>
              </a:rPr>
              <a:t>Associated with Versailles</a:t>
            </a:r>
          </a:p>
          <a:p>
            <a:pPr lvl="1">
              <a:buFont typeface="Arial" pitchFamily="34" charset="0"/>
              <a:buChar char="•"/>
            </a:pPr>
            <a:r>
              <a:rPr lang="en-US" sz="3400" dirty="0" smtClean="0">
                <a:latin typeface="+mn-lt"/>
              </a:rPr>
              <a:t>Land loss</a:t>
            </a:r>
          </a:p>
          <a:p>
            <a:pPr lvl="1">
              <a:buFont typeface="Arial" pitchFamily="34" charset="0"/>
              <a:buChar char="•"/>
            </a:pPr>
            <a:r>
              <a:rPr lang="en-US" sz="3400" dirty="0" smtClean="0">
                <a:latin typeface="+mn-lt"/>
              </a:rPr>
              <a:t>War Guilt</a:t>
            </a:r>
          </a:p>
          <a:p>
            <a:pPr>
              <a:buFont typeface="Arial" pitchFamily="34" charset="0"/>
              <a:buChar char="•"/>
            </a:pPr>
            <a:r>
              <a:rPr lang="en-US" sz="3400" dirty="0" smtClean="0">
                <a:latin typeface="+mn-lt"/>
              </a:rPr>
              <a:t>“Stab in the back”</a:t>
            </a:r>
          </a:p>
          <a:p>
            <a:pPr>
              <a:buFont typeface="Arial" pitchFamily="34" charset="0"/>
              <a:buChar char="•"/>
            </a:pPr>
            <a:endParaRPr lang="en-US" sz="3400" dirty="0">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500" fill="hold"/>
                                        <p:tgtEl>
                                          <p:spTgt spid="6">
                                            <p:txEl>
                                              <p:pRg st="0" end="0"/>
                                            </p:txEl>
                                          </p:spTgt>
                                        </p:tgtEl>
                                        <p:attrNameLst>
                                          <p:attrName>ppt_w</p:attrName>
                                        </p:attrNameLst>
                                      </p:cBhvr>
                                      <p:tavLst>
                                        <p:tav tm="0">
                                          <p:val>
                                            <p:fltVal val="0"/>
                                          </p:val>
                                        </p:tav>
                                        <p:tav tm="100000">
                                          <p:val>
                                            <p:strVal val="#ppt_w"/>
                                          </p:val>
                                        </p:tav>
                                      </p:tavLst>
                                    </p:anim>
                                    <p:anim calcmode="lin" valueType="num">
                                      <p:cBhvr>
                                        <p:cTn id="8" dur="500" fill="hold"/>
                                        <p:tgtEl>
                                          <p:spTgt spid="6">
                                            <p:txEl>
                                              <p:pRg st="0" end="0"/>
                                            </p:txEl>
                                          </p:spTgt>
                                        </p:tgtEl>
                                        <p:attrNameLst>
                                          <p:attrName>ppt_h</p:attrName>
                                        </p:attrNameLst>
                                      </p:cBhvr>
                                      <p:tavLst>
                                        <p:tav tm="0">
                                          <p:val>
                                            <p:fltVal val="0"/>
                                          </p:val>
                                        </p:tav>
                                        <p:tav tm="100000">
                                          <p:val>
                                            <p:strVal val="#ppt_h"/>
                                          </p:val>
                                        </p:tav>
                                      </p:tavLst>
                                    </p:anim>
                                    <p:animEffect transition="in" filter="fade">
                                      <p:cBhvr>
                                        <p:cTn id="9" dur="5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500" fill="hold"/>
                                        <p:tgtEl>
                                          <p:spTgt spid="6">
                                            <p:txEl>
                                              <p:pRg st="1" end="1"/>
                                            </p:txEl>
                                          </p:spTgt>
                                        </p:tgtEl>
                                        <p:attrNameLst>
                                          <p:attrName>ppt_w</p:attrName>
                                        </p:attrNameLst>
                                      </p:cBhvr>
                                      <p:tavLst>
                                        <p:tav tm="0">
                                          <p:val>
                                            <p:fltVal val="0"/>
                                          </p:val>
                                        </p:tav>
                                        <p:tav tm="100000">
                                          <p:val>
                                            <p:strVal val="#ppt_w"/>
                                          </p:val>
                                        </p:tav>
                                      </p:tavLst>
                                    </p:anim>
                                    <p:anim calcmode="lin" valueType="num">
                                      <p:cBhvr>
                                        <p:cTn id="15" dur="500" fill="hold"/>
                                        <p:tgtEl>
                                          <p:spTgt spid="6">
                                            <p:txEl>
                                              <p:pRg st="1" end="1"/>
                                            </p:txEl>
                                          </p:spTgt>
                                        </p:tgtEl>
                                        <p:attrNameLst>
                                          <p:attrName>ppt_h</p:attrName>
                                        </p:attrNameLst>
                                      </p:cBhvr>
                                      <p:tavLst>
                                        <p:tav tm="0">
                                          <p:val>
                                            <p:fltVal val="0"/>
                                          </p:val>
                                        </p:tav>
                                        <p:tav tm="100000">
                                          <p:val>
                                            <p:strVal val="#ppt_h"/>
                                          </p:val>
                                        </p:tav>
                                      </p:tavLst>
                                    </p:anim>
                                    <p:animEffect transition="in" filter="fade">
                                      <p:cBhvr>
                                        <p:cTn id="16" dur="5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500" fill="hold"/>
                                        <p:tgtEl>
                                          <p:spTgt spid="6">
                                            <p:txEl>
                                              <p:pRg st="2" end="2"/>
                                            </p:txEl>
                                          </p:spTgt>
                                        </p:tgtEl>
                                        <p:attrNameLst>
                                          <p:attrName>ppt_w</p:attrName>
                                        </p:attrNameLst>
                                      </p:cBhvr>
                                      <p:tavLst>
                                        <p:tav tm="0">
                                          <p:val>
                                            <p:fltVal val="0"/>
                                          </p:val>
                                        </p:tav>
                                        <p:tav tm="100000">
                                          <p:val>
                                            <p:strVal val="#ppt_w"/>
                                          </p:val>
                                        </p:tav>
                                      </p:tavLst>
                                    </p:anim>
                                    <p:anim calcmode="lin" valueType="num">
                                      <p:cBhvr>
                                        <p:cTn id="22" dur="500" fill="hold"/>
                                        <p:tgtEl>
                                          <p:spTgt spid="6">
                                            <p:txEl>
                                              <p:pRg st="2" end="2"/>
                                            </p:txEl>
                                          </p:spTgt>
                                        </p:tgtEl>
                                        <p:attrNameLst>
                                          <p:attrName>ppt_h</p:attrName>
                                        </p:attrNameLst>
                                      </p:cBhvr>
                                      <p:tavLst>
                                        <p:tav tm="0">
                                          <p:val>
                                            <p:fltVal val="0"/>
                                          </p:val>
                                        </p:tav>
                                        <p:tav tm="100000">
                                          <p:val>
                                            <p:strVal val="#ppt_h"/>
                                          </p:val>
                                        </p:tav>
                                      </p:tavLst>
                                    </p:anim>
                                    <p:animEffect transition="in" filter="fade">
                                      <p:cBhvr>
                                        <p:cTn id="23" dur="500"/>
                                        <p:tgtEl>
                                          <p:spTgt spid="6">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dissolve">
                                      <p:cBhvr>
                                        <p:cTn id="28" dur="500"/>
                                        <p:tgtEl>
                                          <p:spTgt spid="1028"/>
                                        </p:tgtEl>
                                      </p:cBhvr>
                                    </p:animEffect>
                                  </p:childTnLst>
                                </p:cTn>
                              </p:par>
                            </p:childTnLst>
                          </p:cTn>
                        </p:par>
                      </p:childTnLst>
                    </p:cTn>
                  </p:par>
                  <p:par>
                    <p:cTn id="29" fill="hold">
                      <p:stCondLst>
                        <p:cond delay="indefinite"/>
                      </p:stCondLst>
                      <p:childTnLst>
                        <p:par>
                          <p:cTn id="30" fill="hold">
                            <p:stCondLst>
                              <p:cond delay="0"/>
                            </p:stCondLst>
                            <p:childTnLst>
                              <p:par>
                                <p:cTn id="31" presetID="53" presetClass="entr" presetSubtype="0" fill="hold" nodeType="clickEffect">
                                  <p:stCondLst>
                                    <p:cond delay="0"/>
                                  </p:stCondLst>
                                  <p:childTnLst>
                                    <p:set>
                                      <p:cBhvr>
                                        <p:cTn id="32" dur="1" fill="hold">
                                          <p:stCondLst>
                                            <p:cond delay="0"/>
                                          </p:stCondLst>
                                        </p:cTn>
                                        <p:tgtEl>
                                          <p:spTgt spid="6">
                                            <p:txEl>
                                              <p:pRg st="3" end="3"/>
                                            </p:txEl>
                                          </p:spTgt>
                                        </p:tgtEl>
                                        <p:attrNameLst>
                                          <p:attrName>style.visibility</p:attrName>
                                        </p:attrNameLst>
                                      </p:cBhvr>
                                      <p:to>
                                        <p:strVal val="visible"/>
                                      </p:to>
                                    </p:set>
                                    <p:anim calcmode="lin" valueType="num">
                                      <p:cBhvr>
                                        <p:cTn id="33" dur="500" fill="hold"/>
                                        <p:tgtEl>
                                          <p:spTgt spid="6">
                                            <p:txEl>
                                              <p:pRg st="3" end="3"/>
                                            </p:txEl>
                                          </p:spTgt>
                                        </p:tgtEl>
                                        <p:attrNameLst>
                                          <p:attrName>ppt_w</p:attrName>
                                        </p:attrNameLst>
                                      </p:cBhvr>
                                      <p:tavLst>
                                        <p:tav tm="0">
                                          <p:val>
                                            <p:fltVal val="0"/>
                                          </p:val>
                                        </p:tav>
                                        <p:tav tm="100000">
                                          <p:val>
                                            <p:strVal val="#ppt_w"/>
                                          </p:val>
                                        </p:tav>
                                      </p:tavLst>
                                    </p:anim>
                                    <p:anim calcmode="lin" valueType="num">
                                      <p:cBhvr>
                                        <p:cTn id="34" dur="500" fill="hold"/>
                                        <p:tgtEl>
                                          <p:spTgt spid="6">
                                            <p:txEl>
                                              <p:pRg st="3" end="3"/>
                                            </p:txEl>
                                          </p:spTgt>
                                        </p:tgtEl>
                                        <p:attrNameLst>
                                          <p:attrName>ppt_h</p:attrName>
                                        </p:attrNameLst>
                                      </p:cBhvr>
                                      <p:tavLst>
                                        <p:tav tm="0">
                                          <p:val>
                                            <p:fltVal val="0"/>
                                          </p:val>
                                        </p:tav>
                                        <p:tav tm="100000">
                                          <p:val>
                                            <p:strVal val="#ppt_h"/>
                                          </p:val>
                                        </p:tav>
                                      </p:tavLst>
                                    </p:anim>
                                    <p:animEffect transition="in" filter="fade">
                                      <p:cBhvr>
                                        <p:cTn id="35" dur="500"/>
                                        <p:tgtEl>
                                          <p:spTgt spid="6">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53" presetClass="entr" presetSubtype="0" fill="hold" nodeType="clickEffect">
                                  <p:stCondLst>
                                    <p:cond delay="0"/>
                                  </p:stCondLst>
                                  <p:childTnLst>
                                    <p:set>
                                      <p:cBhvr>
                                        <p:cTn id="39" dur="1" fill="hold">
                                          <p:stCondLst>
                                            <p:cond delay="0"/>
                                          </p:stCondLst>
                                        </p:cTn>
                                        <p:tgtEl>
                                          <p:spTgt spid="6">
                                            <p:txEl>
                                              <p:pRg st="4" end="4"/>
                                            </p:txEl>
                                          </p:spTgt>
                                        </p:tgtEl>
                                        <p:attrNameLst>
                                          <p:attrName>style.visibility</p:attrName>
                                        </p:attrNameLst>
                                      </p:cBhvr>
                                      <p:to>
                                        <p:strVal val="visible"/>
                                      </p:to>
                                    </p:set>
                                    <p:anim calcmode="lin" valueType="num">
                                      <p:cBhvr>
                                        <p:cTn id="40" dur="500" fill="hold"/>
                                        <p:tgtEl>
                                          <p:spTgt spid="6">
                                            <p:txEl>
                                              <p:pRg st="4" end="4"/>
                                            </p:txEl>
                                          </p:spTgt>
                                        </p:tgtEl>
                                        <p:attrNameLst>
                                          <p:attrName>ppt_w</p:attrName>
                                        </p:attrNameLst>
                                      </p:cBhvr>
                                      <p:tavLst>
                                        <p:tav tm="0">
                                          <p:val>
                                            <p:fltVal val="0"/>
                                          </p:val>
                                        </p:tav>
                                        <p:tav tm="100000">
                                          <p:val>
                                            <p:strVal val="#ppt_w"/>
                                          </p:val>
                                        </p:tav>
                                      </p:tavLst>
                                    </p:anim>
                                    <p:anim calcmode="lin" valueType="num">
                                      <p:cBhvr>
                                        <p:cTn id="41" dur="500" fill="hold"/>
                                        <p:tgtEl>
                                          <p:spTgt spid="6">
                                            <p:txEl>
                                              <p:pRg st="4" end="4"/>
                                            </p:txEl>
                                          </p:spTgt>
                                        </p:tgtEl>
                                        <p:attrNameLst>
                                          <p:attrName>ppt_h</p:attrName>
                                        </p:attrNameLst>
                                      </p:cBhvr>
                                      <p:tavLst>
                                        <p:tav tm="0">
                                          <p:val>
                                            <p:fltVal val="0"/>
                                          </p:val>
                                        </p:tav>
                                        <p:tav tm="100000">
                                          <p:val>
                                            <p:strVal val="#ppt_h"/>
                                          </p:val>
                                        </p:tav>
                                      </p:tavLst>
                                    </p:anim>
                                    <p:animEffect transition="in" filter="fade">
                                      <p:cBhvr>
                                        <p:cTn id="42" dur="5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4"/>
          <p:cNvSpPr>
            <a:spLocks noGrp="1" noChangeArrowheads="1"/>
          </p:cNvSpPr>
          <p:nvPr>
            <p:ph type="title"/>
          </p:nvPr>
        </p:nvSpPr>
        <p:spPr>
          <a:xfrm>
            <a:off x="685800" y="609600"/>
            <a:ext cx="7772400" cy="609600"/>
          </a:xfrm>
        </p:spPr>
        <p:txBody>
          <a:bodyPr/>
          <a:lstStyle/>
          <a:p>
            <a:pPr eaLnBrk="1" hangingPunct="1"/>
            <a:r>
              <a:rPr lang="en-US" dirty="0" smtClean="0"/>
              <a:t>Weimar Constitution</a:t>
            </a:r>
          </a:p>
        </p:txBody>
      </p:sp>
      <p:sp>
        <p:nvSpPr>
          <p:cNvPr id="9219" name="Rectangle 5"/>
          <p:cNvSpPr>
            <a:spLocks noGrp="1" noChangeArrowheads="1"/>
          </p:cNvSpPr>
          <p:nvPr>
            <p:ph type="body" idx="1"/>
          </p:nvPr>
        </p:nvSpPr>
        <p:spPr>
          <a:xfrm>
            <a:off x="0" y="1371600"/>
            <a:ext cx="9144000" cy="4114800"/>
          </a:xfrm>
        </p:spPr>
        <p:txBody>
          <a:bodyPr/>
          <a:lstStyle/>
          <a:p>
            <a:pPr eaLnBrk="1" hangingPunct="1"/>
            <a:r>
              <a:rPr lang="en-US" dirty="0" smtClean="0"/>
              <a:t>Newest and best of democratic ideals:</a:t>
            </a:r>
          </a:p>
          <a:p>
            <a:pPr lvl="1" eaLnBrk="1" hangingPunct="1"/>
            <a:r>
              <a:rPr lang="en-US" dirty="0" smtClean="0"/>
              <a:t>President elected popularly</a:t>
            </a:r>
          </a:p>
          <a:p>
            <a:pPr lvl="1" eaLnBrk="1" hangingPunct="1"/>
            <a:r>
              <a:rPr lang="en-US" dirty="0" smtClean="0"/>
              <a:t>Chancellor appointed by President</a:t>
            </a:r>
          </a:p>
          <a:p>
            <a:pPr lvl="1" eaLnBrk="1" hangingPunct="1"/>
            <a:r>
              <a:rPr lang="en-US" dirty="0" smtClean="0"/>
              <a:t>Legislators elected through proportional representation to Reichstag</a:t>
            </a:r>
          </a:p>
          <a:p>
            <a:pPr eaLnBrk="1" hangingPunct="1"/>
            <a:r>
              <a:rPr lang="en-US" dirty="0" smtClean="0"/>
              <a:t>Issues:</a:t>
            </a:r>
          </a:p>
          <a:p>
            <a:pPr lvl="1" eaLnBrk="1" hangingPunct="1"/>
            <a:r>
              <a:rPr lang="en-US" dirty="0" smtClean="0"/>
              <a:t>Too many parties</a:t>
            </a:r>
          </a:p>
          <a:p>
            <a:pPr lvl="1" eaLnBrk="1" hangingPunct="1"/>
            <a:r>
              <a:rPr lang="en-US" dirty="0" smtClean="0"/>
              <a:t>A country that did not understand democracy</a:t>
            </a:r>
          </a:p>
          <a:p>
            <a:pPr lvl="1" eaLnBrk="1" hangingPunct="1"/>
            <a:endParaRPr lang="en-US" dirty="0" smtClean="0"/>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685800" y="381000"/>
            <a:ext cx="7772400" cy="685800"/>
          </a:xfrm>
        </p:spPr>
        <p:txBody>
          <a:bodyPr/>
          <a:lstStyle/>
          <a:p>
            <a:pPr eaLnBrk="1" hangingPunct="1"/>
            <a:r>
              <a:rPr lang="en-US" dirty="0" smtClean="0"/>
              <a:t>Early 1920’s</a:t>
            </a:r>
          </a:p>
        </p:txBody>
      </p:sp>
      <p:sp>
        <p:nvSpPr>
          <p:cNvPr id="10243" name="Rectangle 3"/>
          <p:cNvSpPr>
            <a:spLocks noGrp="1" noChangeArrowheads="1"/>
          </p:cNvSpPr>
          <p:nvPr>
            <p:ph type="body" idx="1"/>
          </p:nvPr>
        </p:nvSpPr>
        <p:spPr>
          <a:xfrm>
            <a:off x="0" y="1143000"/>
            <a:ext cx="5562600" cy="4114800"/>
          </a:xfrm>
        </p:spPr>
        <p:txBody>
          <a:bodyPr/>
          <a:lstStyle/>
          <a:p>
            <a:pPr eaLnBrk="1" hangingPunct="1">
              <a:lnSpc>
                <a:spcPct val="90000"/>
              </a:lnSpc>
            </a:pPr>
            <a:r>
              <a:rPr lang="en-US" dirty="0" smtClean="0"/>
              <a:t>How to pay reparations?</a:t>
            </a:r>
          </a:p>
          <a:p>
            <a:pPr lvl="1" eaLnBrk="1" hangingPunct="1">
              <a:lnSpc>
                <a:spcPct val="90000"/>
              </a:lnSpc>
            </a:pPr>
            <a:r>
              <a:rPr lang="en-US" dirty="0" smtClean="0"/>
              <a:t>Printed more money</a:t>
            </a:r>
          </a:p>
          <a:p>
            <a:pPr eaLnBrk="1" hangingPunct="1">
              <a:lnSpc>
                <a:spcPct val="90000"/>
              </a:lnSpc>
            </a:pPr>
            <a:r>
              <a:rPr lang="en-US" dirty="0" smtClean="0"/>
              <a:t>Hyperinflation</a:t>
            </a:r>
          </a:p>
          <a:p>
            <a:pPr lvl="1" eaLnBrk="1" hangingPunct="1">
              <a:lnSpc>
                <a:spcPct val="90000"/>
              </a:lnSpc>
            </a:pPr>
            <a:r>
              <a:rPr lang="en-US" dirty="0" smtClean="0"/>
              <a:t>Bad economic policies</a:t>
            </a:r>
          </a:p>
          <a:p>
            <a:pPr lvl="1" eaLnBrk="1" hangingPunct="1">
              <a:lnSpc>
                <a:spcPct val="90000"/>
              </a:lnSpc>
            </a:pPr>
            <a:r>
              <a:rPr lang="en-US" dirty="0" smtClean="0"/>
              <a:t>Blamed allies, reparations, </a:t>
            </a:r>
          </a:p>
          <a:p>
            <a:pPr lvl="1" eaLnBrk="1" hangingPunct="1">
              <a:lnSpc>
                <a:spcPct val="90000"/>
              </a:lnSpc>
            </a:pPr>
            <a:r>
              <a:rPr lang="en-US" dirty="0" smtClean="0"/>
              <a:t>and of course the Jews</a:t>
            </a:r>
          </a:p>
        </p:txBody>
      </p:sp>
      <p:pic>
        <p:nvPicPr>
          <p:cNvPr id="8196" name="Picture 4"/>
          <p:cNvPicPr>
            <a:picLocks noChangeAspect="1" noChangeArrowheads="1"/>
          </p:cNvPicPr>
          <p:nvPr/>
        </p:nvPicPr>
        <p:blipFill>
          <a:blip r:embed="rId3" cstate="print"/>
          <a:srcRect/>
          <a:stretch>
            <a:fillRect/>
          </a:stretch>
        </p:blipFill>
        <p:spPr bwMode="auto">
          <a:xfrm>
            <a:off x="457200" y="4495800"/>
            <a:ext cx="3505200" cy="2168525"/>
          </a:xfrm>
          <a:prstGeom prst="rect">
            <a:avLst/>
          </a:prstGeom>
          <a:noFill/>
          <a:ln w="9525">
            <a:noFill/>
            <a:miter lim="800000"/>
            <a:headEnd/>
            <a:tailEnd/>
          </a:ln>
        </p:spPr>
      </p:pic>
      <p:pic>
        <p:nvPicPr>
          <p:cNvPr id="8198" name="Picture 6"/>
          <p:cNvPicPr>
            <a:picLocks noChangeAspect="1" noChangeArrowheads="1"/>
          </p:cNvPicPr>
          <p:nvPr/>
        </p:nvPicPr>
        <p:blipFill>
          <a:blip r:embed="rId4" cstate="print"/>
          <a:srcRect/>
          <a:stretch>
            <a:fillRect/>
          </a:stretch>
        </p:blipFill>
        <p:spPr bwMode="auto">
          <a:xfrm>
            <a:off x="6477000" y="1219200"/>
            <a:ext cx="2422525" cy="3309938"/>
          </a:xfrm>
          <a:prstGeom prst="rect">
            <a:avLst/>
          </a:prstGeom>
          <a:noFill/>
          <a:ln w="9525">
            <a:noFill/>
            <a:miter lim="800000"/>
            <a:headEnd/>
            <a:tailEnd/>
          </a:ln>
        </p:spPr>
      </p:pic>
      <p:pic>
        <p:nvPicPr>
          <p:cNvPr id="8197" name="Picture 5"/>
          <p:cNvPicPr>
            <a:picLocks noChangeAspect="1" noChangeArrowheads="1"/>
          </p:cNvPicPr>
          <p:nvPr/>
        </p:nvPicPr>
        <p:blipFill>
          <a:blip r:embed="rId5" cstate="print"/>
          <a:srcRect/>
          <a:stretch>
            <a:fillRect/>
          </a:stretch>
        </p:blipFill>
        <p:spPr bwMode="auto">
          <a:xfrm>
            <a:off x="4724400" y="3648075"/>
            <a:ext cx="2030413" cy="3209925"/>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checkerboard(across)">
                                      <p:cBhvr>
                                        <p:cTn id="7" dur="500"/>
                                        <p:tgtEl>
                                          <p:spTgt spid="8196"/>
                                        </p:tgtEl>
                                      </p:cBhvr>
                                    </p:animEffect>
                                  </p:childTnLst>
                                </p:cTn>
                              </p:par>
                            </p:childTnLst>
                          </p:cTn>
                        </p:par>
                      </p:childTnLst>
                    </p:cTn>
                  </p:par>
                  <p:par>
                    <p:cTn id="8" fill="hold">
                      <p:stCondLst>
                        <p:cond delay="indefinite"/>
                      </p:stCondLst>
                      <p:childTnLst>
                        <p:par>
                          <p:cTn id="9" fill="hold">
                            <p:stCondLst>
                              <p:cond delay="0"/>
                            </p:stCondLst>
                            <p:childTnLst>
                              <p:par>
                                <p:cTn id="10" presetID="5" presetClass="entr" presetSubtype="10" fill="hold" nodeType="clickEffect">
                                  <p:stCondLst>
                                    <p:cond delay="0"/>
                                  </p:stCondLst>
                                  <p:childTnLst>
                                    <p:set>
                                      <p:cBhvr>
                                        <p:cTn id="11" dur="1" fill="hold">
                                          <p:stCondLst>
                                            <p:cond delay="0"/>
                                          </p:stCondLst>
                                        </p:cTn>
                                        <p:tgtEl>
                                          <p:spTgt spid="8198"/>
                                        </p:tgtEl>
                                        <p:attrNameLst>
                                          <p:attrName>style.visibility</p:attrName>
                                        </p:attrNameLst>
                                      </p:cBhvr>
                                      <p:to>
                                        <p:strVal val="visible"/>
                                      </p:to>
                                    </p:set>
                                    <p:animEffect transition="in" filter="checkerboard(across)">
                                      <p:cBhvr>
                                        <p:cTn id="12" dur="500"/>
                                        <p:tgtEl>
                                          <p:spTgt spid="8198"/>
                                        </p:tgtEl>
                                      </p:cBhvr>
                                    </p:animEffect>
                                  </p:childTnLst>
                                </p:cTn>
                              </p:par>
                            </p:childTnLst>
                          </p:cTn>
                        </p:par>
                      </p:childTnLst>
                    </p:cTn>
                  </p:par>
                  <p:par>
                    <p:cTn id="13" fill="hold">
                      <p:stCondLst>
                        <p:cond delay="indefinite"/>
                      </p:stCondLst>
                      <p:childTnLst>
                        <p:par>
                          <p:cTn id="14" fill="hold">
                            <p:stCondLst>
                              <p:cond delay="0"/>
                            </p:stCondLst>
                            <p:childTnLst>
                              <p:par>
                                <p:cTn id="15" presetID="5" presetClass="entr" presetSubtype="10" fill="hold" nodeType="clickEffect">
                                  <p:stCondLst>
                                    <p:cond delay="0"/>
                                  </p:stCondLst>
                                  <p:childTnLst>
                                    <p:set>
                                      <p:cBhvr>
                                        <p:cTn id="16" dur="1" fill="hold">
                                          <p:stCondLst>
                                            <p:cond delay="0"/>
                                          </p:stCondLst>
                                        </p:cTn>
                                        <p:tgtEl>
                                          <p:spTgt spid="8197"/>
                                        </p:tgtEl>
                                        <p:attrNameLst>
                                          <p:attrName>style.visibility</p:attrName>
                                        </p:attrNameLst>
                                      </p:cBhvr>
                                      <p:to>
                                        <p:strVal val="visible"/>
                                      </p:to>
                                    </p:set>
                                    <p:animEffect transition="in" filter="checkerboard(across)">
                                      <p:cBhvr>
                                        <p:cTn id="17" dur="500"/>
                                        <p:tgtEl>
                                          <p:spTgt spid="81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7"/>
          <p:cNvSpPr>
            <a:spLocks noGrp="1"/>
          </p:cNvSpPr>
          <p:nvPr>
            <p:ph type="title"/>
          </p:nvPr>
        </p:nvSpPr>
        <p:spPr>
          <a:xfrm>
            <a:off x="685800" y="304800"/>
            <a:ext cx="7772400" cy="1143000"/>
          </a:xfrm>
        </p:spPr>
        <p:txBody>
          <a:bodyPr/>
          <a:lstStyle/>
          <a:p>
            <a:r>
              <a:rPr lang="en-US" smtClean="0"/>
              <a:t>How bad was it?</a:t>
            </a:r>
          </a:p>
        </p:txBody>
      </p:sp>
      <p:pic>
        <p:nvPicPr>
          <p:cNvPr id="11267" name="Picture 2"/>
          <p:cNvPicPr>
            <a:picLocks noGrp="1" noChangeAspect="1" noChangeArrowheads="1"/>
          </p:cNvPicPr>
          <p:nvPr>
            <p:ph sz="half" idx="1"/>
          </p:nvPr>
        </p:nvPicPr>
        <p:blipFill>
          <a:blip r:embed="rId2" cstate="print"/>
          <a:srcRect/>
          <a:stretch>
            <a:fillRect/>
          </a:stretch>
        </p:blipFill>
        <p:spPr>
          <a:xfrm>
            <a:off x="304800" y="1905000"/>
            <a:ext cx="3733800" cy="4667250"/>
          </a:xfrm>
          <a:noFill/>
        </p:spPr>
      </p:pic>
      <p:sp>
        <p:nvSpPr>
          <p:cNvPr id="10" name="TextBox 9"/>
          <p:cNvSpPr txBox="1"/>
          <p:nvPr/>
        </p:nvSpPr>
        <p:spPr>
          <a:xfrm>
            <a:off x="4267200" y="1219200"/>
            <a:ext cx="4876800" cy="5694363"/>
          </a:xfrm>
          <a:prstGeom prst="rect">
            <a:avLst/>
          </a:prstGeom>
          <a:noFill/>
        </p:spPr>
        <p:txBody>
          <a:bodyPr>
            <a:spAutoFit/>
          </a:bodyPr>
          <a:lstStyle/>
          <a:p>
            <a:pPr>
              <a:defRPr/>
            </a:pPr>
            <a:r>
              <a:rPr lang="en-US" sz="2600" dirty="0">
                <a:effectLst>
                  <a:outerShdw blurRad="38100" dist="38100" dir="2700000" algn="tl">
                    <a:srgbClr val="000000">
                      <a:alpha val="43137"/>
                    </a:srgbClr>
                  </a:outerShdw>
                </a:effectLst>
                <a:latin typeface="+mn-lt"/>
              </a:rPr>
              <a:t>Cost of a loaf of bread </a:t>
            </a:r>
          </a:p>
          <a:p>
            <a:pPr lvl="1">
              <a:defRPr/>
            </a:pPr>
            <a:r>
              <a:rPr lang="en-US" sz="2600" dirty="0">
                <a:effectLst>
                  <a:outerShdw blurRad="38100" dist="38100" dir="2700000" algn="tl">
                    <a:srgbClr val="000000">
                      <a:alpha val="43137"/>
                    </a:srgbClr>
                  </a:outerShdw>
                </a:effectLst>
                <a:latin typeface="+mn-lt"/>
              </a:rPr>
              <a:t>1919 = 	2 marks</a:t>
            </a:r>
          </a:p>
          <a:p>
            <a:pPr lvl="1">
              <a:defRPr/>
            </a:pPr>
            <a:r>
              <a:rPr lang="en-US" sz="2600" dirty="0">
                <a:effectLst>
                  <a:outerShdw blurRad="38100" dist="38100" dir="2700000" algn="tl">
                    <a:srgbClr val="000000">
                      <a:alpha val="43137"/>
                    </a:srgbClr>
                  </a:outerShdw>
                </a:effectLst>
                <a:latin typeface="+mn-lt"/>
              </a:rPr>
              <a:t>1921 = 	40 marks</a:t>
            </a:r>
          </a:p>
          <a:p>
            <a:pPr lvl="1">
              <a:defRPr/>
            </a:pPr>
            <a:r>
              <a:rPr lang="en-US" sz="2600" dirty="0">
                <a:effectLst>
                  <a:outerShdw blurRad="38100" dist="38100" dir="2700000" algn="tl">
                    <a:srgbClr val="000000">
                      <a:alpha val="43137"/>
                    </a:srgbClr>
                  </a:outerShdw>
                </a:effectLst>
                <a:latin typeface="+mn-lt"/>
              </a:rPr>
              <a:t>1922 = 	1500 marks</a:t>
            </a:r>
          </a:p>
          <a:p>
            <a:pPr lvl="1">
              <a:defRPr/>
            </a:pPr>
            <a:r>
              <a:rPr lang="en-US" sz="2600" dirty="0">
                <a:effectLst>
                  <a:outerShdw blurRad="38100" dist="38100" dir="2700000" algn="tl">
                    <a:srgbClr val="000000">
                      <a:alpha val="43137"/>
                    </a:srgbClr>
                  </a:outerShdw>
                </a:effectLst>
                <a:latin typeface="+mn-lt"/>
              </a:rPr>
              <a:t>1923 = 	4 million marks</a:t>
            </a:r>
          </a:p>
          <a:p>
            <a:pPr lvl="1">
              <a:defRPr/>
            </a:pPr>
            <a:endParaRPr lang="en-US" sz="2600" dirty="0">
              <a:effectLst>
                <a:outerShdw blurRad="38100" dist="38100" dir="2700000" algn="tl">
                  <a:srgbClr val="000000">
                    <a:alpha val="43137"/>
                  </a:srgbClr>
                </a:outerShdw>
              </a:effectLst>
              <a:latin typeface="+mn-lt"/>
            </a:endParaRPr>
          </a:p>
          <a:p>
            <a:pPr>
              <a:defRPr/>
            </a:pPr>
            <a:r>
              <a:rPr lang="en-US" sz="2600" b="1" dirty="0">
                <a:effectLst>
                  <a:outerShdw blurRad="38100" dist="38100" dir="2700000" algn="tl">
                    <a:srgbClr val="000000">
                      <a:alpha val="43137"/>
                    </a:srgbClr>
                  </a:outerShdw>
                </a:effectLst>
                <a:latin typeface="+mn-lt"/>
              </a:rPr>
              <a:t>Who was hurt the most?</a:t>
            </a:r>
          </a:p>
          <a:p>
            <a:pPr lvl="1">
              <a:buFont typeface="Arial" pitchFamily="34" charset="0"/>
              <a:buChar char="•"/>
              <a:defRPr/>
            </a:pPr>
            <a:r>
              <a:rPr lang="en-US" sz="2600" b="1" dirty="0">
                <a:effectLst>
                  <a:outerShdw blurRad="38100" dist="38100" dir="2700000" algn="tl">
                    <a:srgbClr val="000000">
                      <a:alpha val="43137"/>
                    </a:srgbClr>
                  </a:outerShdw>
                </a:effectLst>
                <a:latin typeface="+mn-lt"/>
              </a:rPr>
              <a:t>Upper classes</a:t>
            </a:r>
            <a:r>
              <a:rPr lang="en-US" sz="2600" dirty="0">
                <a:effectLst>
                  <a:outerShdw blurRad="38100" dist="38100" dir="2700000" algn="tl">
                    <a:srgbClr val="000000">
                      <a:alpha val="43137"/>
                    </a:srgbClr>
                  </a:outerShdw>
                </a:effectLst>
                <a:latin typeface="+mn-lt"/>
              </a:rPr>
              <a:t> owned things (inflation proof)</a:t>
            </a:r>
          </a:p>
          <a:p>
            <a:pPr lvl="1">
              <a:buFont typeface="Arial" pitchFamily="34" charset="0"/>
              <a:buChar char="•"/>
              <a:defRPr/>
            </a:pPr>
            <a:r>
              <a:rPr lang="en-US" sz="2600" b="1" dirty="0">
                <a:effectLst>
                  <a:outerShdw blurRad="38100" dist="38100" dir="2700000" algn="tl">
                    <a:srgbClr val="000000">
                      <a:alpha val="43137"/>
                    </a:srgbClr>
                  </a:outerShdw>
                </a:effectLst>
                <a:latin typeface="+mn-lt"/>
              </a:rPr>
              <a:t>Poor</a:t>
            </a:r>
            <a:r>
              <a:rPr lang="en-US" sz="2600" dirty="0">
                <a:effectLst>
                  <a:outerShdw blurRad="38100" dist="38100" dir="2700000" algn="tl">
                    <a:srgbClr val="000000">
                      <a:alpha val="43137"/>
                    </a:srgbClr>
                  </a:outerShdw>
                </a:effectLst>
                <a:latin typeface="+mn-lt"/>
              </a:rPr>
              <a:t> lived day to day </a:t>
            </a:r>
          </a:p>
          <a:p>
            <a:pPr lvl="1">
              <a:buFont typeface="Arial" pitchFamily="34" charset="0"/>
              <a:buChar char="•"/>
              <a:defRPr/>
            </a:pPr>
            <a:r>
              <a:rPr lang="en-US" sz="2600" b="1" dirty="0">
                <a:effectLst>
                  <a:outerShdw blurRad="38100" dist="38100" dir="2700000" algn="tl">
                    <a:srgbClr val="000000">
                      <a:alpha val="43137"/>
                    </a:srgbClr>
                  </a:outerShdw>
                </a:effectLst>
                <a:latin typeface="+mn-lt"/>
              </a:rPr>
              <a:t>Middle classes </a:t>
            </a:r>
            <a:r>
              <a:rPr lang="en-US" sz="2600" dirty="0">
                <a:effectLst>
                  <a:outerShdw blurRad="38100" dist="38100" dir="2700000" algn="tl">
                    <a:srgbClr val="000000">
                      <a:alpha val="43137"/>
                    </a:srgbClr>
                  </a:outerShdw>
                </a:effectLst>
                <a:latin typeface="+mn-lt"/>
              </a:rPr>
              <a:t>because they saved money.  If you had money saved in 1919 it was worthless now</a:t>
            </a:r>
            <a:r>
              <a:rPr lang="en-US" b="1" dirty="0">
                <a:latin typeface="+mn-lt"/>
              </a:rPr>
              <a:t>!</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7" presetClass="entr" presetSubtype="0" fill="hold" nodeType="clickEffect">
                                  <p:stCondLst>
                                    <p:cond delay="0"/>
                                  </p:stCondLst>
                                  <p:iterate type="lt">
                                    <p:tmPct val="50000"/>
                                  </p:iterate>
                                  <p:childTnLst>
                                    <p:set>
                                      <p:cBhvr>
                                        <p:cTn id="6" dur="1" fill="hold">
                                          <p:stCondLst>
                                            <p:cond delay="0"/>
                                          </p:stCondLst>
                                        </p:cTn>
                                        <p:tgtEl>
                                          <p:spTgt spid="10">
                                            <p:txEl>
                                              <p:pRg st="0" end="0"/>
                                            </p:txEl>
                                          </p:spTgt>
                                        </p:tgtEl>
                                        <p:attrNameLst>
                                          <p:attrName>style.visibility</p:attrName>
                                        </p:attrNameLst>
                                      </p:cBhvr>
                                      <p:to>
                                        <p:strVal val="visible"/>
                                      </p:to>
                                    </p:set>
                                    <p:anim calcmode="discrete" valueType="clr">
                                      <p:cBhvr override="childStyle">
                                        <p:cTn id="7" dur="80"/>
                                        <p:tgtEl>
                                          <p:spTgt spid="10">
                                            <p:txEl>
                                              <p:pRg st="0" end="0"/>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8" dur="80"/>
                                        <p:tgtEl>
                                          <p:spTgt spid="10">
                                            <p:txEl>
                                              <p:pRg st="0" end="0"/>
                                            </p:txEl>
                                          </p:spTgt>
                                        </p:tgtEl>
                                        <p:attrNameLst>
                                          <p:attrName>fillcolor</p:attrName>
                                        </p:attrNameLst>
                                      </p:cBhvr>
                                      <p:tavLst>
                                        <p:tav tm="0">
                                          <p:val>
                                            <p:clrVal>
                                              <a:schemeClr val="accent2"/>
                                            </p:clrVal>
                                          </p:val>
                                        </p:tav>
                                        <p:tav tm="50000">
                                          <p:val>
                                            <p:clrVal>
                                              <a:schemeClr val="hlink"/>
                                            </p:clrVal>
                                          </p:val>
                                        </p:tav>
                                      </p:tavLst>
                                    </p:anim>
                                    <p:set>
                                      <p:cBhvr>
                                        <p:cTn id="9" dur="80"/>
                                        <p:tgtEl>
                                          <p:spTgt spid="10">
                                            <p:txEl>
                                              <p:pRg st="0" end="0"/>
                                            </p:txEl>
                                          </p:spTgt>
                                        </p:tgtEl>
                                        <p:attrNameLst>
                                          <p:attrName>fill.type</p:attrName>
                                        </p:attrNameLst>
                                      </p:cBhvr>
                                      <p:to>
                                        <p:strVal val="solid"/>
                                      </p:to>
                                    </p:set>
                                  </p:childTnLst>
                                </p:cTn>
                              </p:par>
                            </p:childTnLst>
                          </p:cTn>
                        </p:par>
                      </p:childTnLst>
                    </p:cTn>
                  </p:par>
                  <p:par>
                    <p:cTn id="10" fill="hold">
                      <p:stCondLst>
                        <p:cond delay="indefinite"/>
                      </p:stCondLst>
                      <p:childTnLst>
                        <p:par>
                          <p:cTn id="11" fill="hold">
                            <p:stCondLst>
                              <p:cond delay="0"/>
                            </p:stCondLst>
                            <p:childTnLst>
                              <p:par>
                                <p:cTn id="12" presetID="27" presetClass="entr" presetSubtype="0" fill="hold" nodeType="clickEffect">
                                  <p:stCondLst>
                                    <p:cond delay="0"/>
                                  </p:stCondLst>
                                  <p:iterate type="lt">
                                    <p:tmPct val="50000"/>
                                  </p:iterate>
                                  <p:childTnLst>
                                    <p:set>
                                      <p:cBhvr>
                                        <p:cTn id="13" dur="1" fill="hold">
                                          <p:stCondLst>
                                            <p:cond delay="0"/>
                                          </p:stCondLst>
                                        </p:cTn>
                                        <p:tgtEl>
                                          <p:spTgt spid="10">
                                            <p:txEl>
                                              <p:pRg st="1" end="1"/>
                                            </p:txEl>
                                          </p:spTgt>
                                        </p:tgtEl>
                                        <p:attrNameLst>
                                          <p:attrName>style.visibility</p:attrName>
                                        </p:attrNameLst>
                                      </p:cBhvr>
                                      <p:to>
                                        <p:strVal val="visible"/>
                                      </p:to>
                                    </p:set>
                                    <p:anim calcmode="discrete" valueType="clr">
                                      <p:cBhvr override="childStyle">
                                        <p:cTn id="14" dur="80"/>
                                        <p:tgtEl>
                                          <p:spTgt spid="10">
                                            <p:txEl>
                                              <p:pRg st="1" end="1"/>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15" dur="80"/>
                                        <p:tgtEl>
                                          <p:spTgt spid="10">
                                            <p:txEl>
                                              <p:pRg st="1" end="1"/>
                                            </p:txEl>
                                          </p:spTgt>
                                        </p:tgtEl>
                                        <p:attrNameLst>
                                          <p:attrName>fillcolor</p:attrName>
                                        </p:attrNameLst>
                                      </p:cBhvr>
                                      <p:tavLst>
                                        <p:tav tm="0">
                                          <p:val>
                                            <p:clrVal>
                                              <a:schemeClr val="accent2"/>
                                            </p:clrVal>
                                          </p:val>
                                        </p:tav>
                                        <p:tav tm="50000">
                                          <p:val>
                                            <p:clrVal>
                                              <a:schemeClr val="hlink"/>
                                            </p:clrVal>
                                          </p:val>
                                        </p:tav>
                                      </p:tavLst>
                                    </p:anim>
                                    <p:set>
                                      <p:cBhvr>
                                        <p:cTn id="16" dur="80"/>
                                        <p:tgtEl>
                                          <p:spTgt spid="10">
                                            <p:txEl>
                                              <p:pRg st="1" end="1"/>
                                            </p:txEl>
                                          </p:spTgt>
                                        </p:tgtEl>
                                        <p:attrNameLst>
                                          <p:attrName>fill.type</p:attrName>
                                        </p:attrNameLst>
                                      </p:cBhvr>
                                      <p:to>
                                        <p:strVal val="solid"/>
                                      </p:to>
                                    </p:set>
                                  </p:childTnLst>
                                </p:cTn>
                              </p:par>
                            </p:childTnLst>
                          </p:cTn>
                        </p:par>
                      </p:childTnLst>
                    </p:cTn>
                  </p:par>
                  <p:par>
                    <p:cTn id="17" fill="hold">
                      <p:stCondLst>
                        <p:cond delay="indefinite"/>
                      </p:stCondLst>
                      <p:childTnLst>
                        <p:par>
                          <p:cTn id="18" fill="hold">
                            <p:stCondLst>
                              <p:cond delay="0"/>
                            </p:stCondLst>
                            <p:childTnLst>
                              <p:par>
                                <p:cTn id="19" presetID="27" presetClass="entr" presetSubtype="0" fill="hold" nodeType="clickEffect">
                                  <p:stCondLst>
                                    <p:cond delay="0"/>
                                  </p:stCondLst>
                                  <p:iterate type="lt">
                                    <p:tmPct val="50000"/>
                                  </p:iterate>
                                  <p:childTnLst>
                                    <p:set>
                                      <p:cBhvr>
                                        <p:cTn id="20" dur="1" fill="hold">
                                          <p:stCondLst>
                                            <p:cond delay="0"/>
                                          </p:stCondLst>
                                        </p:cTn>
                                        <p:tgtEl>
                                          <p:spTgt spid="10">
                                            <p:txEl>
                                              <p:pRg st="2" end="2"/>
                                            </p:txEl>
                                          </p:spTgt>
                                        </p:tgtEl>
                                        <p:attrNameLst>
                                          <p:attrName>style.visibility</p:attrName>
                                        </p:attrNameLst>
                                      </p:cBhvr>
                                      <p:to>
                                        <p:strVal val="visible"/>
                                      </p:to>
                                    </p:set>
                                    <p:anim calcmode="discrete" valueType="clr">
                                      <p:cBhvr override="childStyle">
                                        <p:cTn id="21" dur="80"/>
                                        <p:tgtEl>
                                          <p:spTgt spid="10">
                                            <p:txEl>
                                              <p:pRg st="2" end="2"/>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2" dur="80"/>
                                        <p:tgtEl>
                                          <p:spTgt spid="10">
                                            <p:txEl>
                                              <p:pRg st="2" end="2"/>
                                            </p:txEl>
                                          </p:spTgt>
                                        </p:tgtEl>
                                        <p:attrNameLst>
                                          <p:attrName>fillcolor</p:attrName>
                                        </p:attrNameLst>
                                      </p:cBhvr>
                                      <p:tavLst>
                                        <p:tav tm="0">
                                          <p:val>
                                            <p:clrVal>
                                              <a:schemeClr val="accent2"/>
                                            </p:clrVal>
                                          </p:val>
                                        </p:tav>
                                        <p:tav tm="50000">
                                          <p:val>
                                            <p:clrVal>
                                              <a:schemeClr val="hlink"/>
                                            </p:clrVal>
                                          </p:val>
                                        </p:tav>
                                      </p:tavLst>
                                    </p:anim>
                                    <p:set>
                                      <p:cBhvr>
                                        <p:cTn id="23" dur="80"/>
                                        <p:tgtEl>
                                          <p:spTgt spid="10">
                                            <p:txEl>
                                              <p:pRg st="2" end="2"/>
                                            </p:txEl>
                                          </p:spTgt>
                                        </p:tgtEl>
                                        <p:attrNameLst>
                                          <p:attrName>fill.type</p:attrName>
                                        </p:attrNameLst>
                                      </p:cBhvr>
                                      <p:to>
                                        <p:strVal val="solid"/>
                                      </p:to>
                                    </p:set>
                                  </p:childTnLst>
                                </p:cTn>
                              </p:par>
                            </p:childTnLst>
                          </p:cTn>
                        </p:par>
                      </p:childTnLst>
                    </p:cTn>
                  </p:par>
                  <p:par>
                    <p:cTn id="24" fill="hold">
                      <p:stCondLst>
                        <p:cond delay="indefinite"/>
                      </p:stCondLst>
                      <p:childTnLst>
                        <p:par>
                          <p:cTn id="25" fill="hold">
                            <p:stCondLst>
                              <p:cond delay="0"/>
                            </p:stCondLst>
                            <p:childTnLst>
                              <p:par>
                                <p:cTn id="26" presetID="27" presetClass="entr" presetSubtype="0" fill="hold" nodeType="clickEffect">
                                  <p:stCondLst>
                                    <p:cond delay="0"/>
                                  </p:stCondLst>
                                  <p:iterate type="lt">
                                    <p:tmPct val="50000"/>
                                  </p:iterate>
                                  <p:childTnLst>
                                    <p:set>
                                      <p:cBhvr>
                                        <p:cTn id="27" dur="1" fill="hold">
                                          <p:stCondLst>
                                            <p:cond delay="0"/>
                                          </p:stCondLst>
                                        </p:cTn>
                                        <p:tgtEl>
                                          <p:spTgt spid="10">
                                            <p:txEl>
                                              <p:pRg st="3" end="3"/>
                                            </p:txEl>
                                          </p:spTgt>
                                        </p:tgtEl>
                                        <p:attrNameLst>
                                          <p:attrName>style.visibility</p:attrName>
                                        </p:attrNameLst>
                                      </p:cBhvr>
                                      <p:to>
                                        <p:strVal val="visible"/>
                                      </p:to>
                                    </p:set>
                                    <p:anim calcmode="discrete" valueType="clr">
                                      <p:cBhvr override="childStyle">
                                        <p:cTn id="28" dur="80"/>
                                        <p:tgtEl>
                                          <p:spTgt spid="10">
                                            <p:txEl>
                                              <p:pRg st="3" end="3"/>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29" dur="80"/>
                                        <p:tgtEl>
                                          <p:spTgt spid="10">
                                            <p:txEl>
                                              <p:pRg st="3" end="3"/>
                                            </p:txEl>
                                          </p:spTgt>
                                        </p:tgtEl>
                                        <p:attrNameLst>
                                          <p:attrName>fillcolor</p:attrName>
                                        </p:attrNameLst>
                                      </p:cBhvr>
                                      <p:tavLst>
                                        <p:tav tm="0">
                                          <p:val>
                                            <p:clrVal>
                                              <a:schemeClr val="accent2"/>
                                            </p:clrVal>
                                          </p:val>
                                        </p:tav>
                                        <p:tav tm="50000">
                                          <p:val>
                                            <p:clrVal>
                                              <a:schemeClr val="hlink"/>
                                            </p:clrVal>
                                          </p:val>
                                        </p:tav>
                                      </p:tavLst>
                                    </p:anim>
                                    <p:set>
                                      <p:cBhvr>
                                        <p:cTn id="30" dur="80"/>
                                        <p:tgtEl>
                                          <p:spTgt spid="10">
                                            <p:txEl>
                                              <p:pRg st="3" end="3"/>
                                            </p:txEl>
                                          </p:spTgt>
                                        </p:tgtEl>
                                        <p:attrNameLst>
                                          <p:attrName>fill.type</p:attrName>
                                        </p:attrNameLst>
                                      </p:cBhvr>
                                      <p:to>
                                        <p:strVal val="solid"/>
                                      </p:to>
                                    </p:set>
                                  </p:childTnLst>
                                </p:cTn>
                              </p:par>
                            </p:childTnLst>
                          </p:cTn>
                        </p:par>
                      </p:childTnLst>
                    </p:cTn>
                  </p:par>
                  <p:par>
                    <p:cTn id="31" fill="hold">
                      <p:stCondLst>
                        <p:cond delay="indefinite"/>
                      </p:stCondLst>
                      <p:childTnLst>
                        <p:par>
                          <p:cTn id="32" fill="hold">
                            <p:stCondLst>
                              <p:cond delay="0"/>
                            </p:stCondLst>
                            <p:childTnLst>
                              <p:par>
                                <p:cTn id="33" presetID="27" presetClass="entr" presetSubtype="0" fill="hold" nodeType="clickEffect">
                                  <p:stCondLst>
                                    <p:cond delay="0"/>
                                  </p:stCondLst>
                                  <p:iterate type="lt">
                                    <p:tmPct val="50000"/>
                                  </p:iterate>
                                  <p:childTnLst>
                                    <p:set>
                                      <p:cBhvr>
                                        <p:cTn id="34" dur="1" fill="hold">
                                          <p:stCondLst>
                                            <p:cond delay="0"/>
                                          </p:stCondLst>
                                        </p:cTn>
                                        <p:tgtEl>
                                          <p:spTgt spid="10">
                                            <p:txEl>
                                              <p:pRg st="4" end="4"/>
                                            </p:txEl>
                                          </p:spTgt>
                                        </p:tgtEl>
                                        <p:attrNameLst>
                                          <p:attrName>style.visibility</p:attrName>
                                        </p:attrNameLst>
                                      </p:cBhvr>
                                      <p:to>
                                        <p:strVal val="visible"/>
                                      </p:to>
                                    </p:set>
                                    <p:anim calcmode="discrete" valueType="clr">
                                      <p:cBhvr override="childStyle">
                                        <p:cTn id="35" dur="80"/>
                                        <p:tgtEl>
                                          <p:spTgt spid="10">
                                            <p:txEl>
                                              <p:pRg st="4" end="4"/>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10">
                                            <p:txEl>
                                              <p:pRg st="4" end="4"/>
                                            </p:txEl>
                                          </p:spTgt>
                                        </p:tgtEl>
                                        <p:attrNameLst>
                                          <p:attrName>fillcolor</p:attrName>
                                        </p:attrNameLst>
                                      </p:cBhvr>
                                      <p:tavLst>
                                        <p:tav tm="0">
                                          <p:val>
                                            <p:clrVal>
                                              <a:schemeClr val="accent2"/>
                                            </p:clrVal>
                                          </p:val>
                                        </p:tav>
                                        <p:tav tm="50000">
                                          <p:val>
                                            <p:clrVal>
                                              <a:schemeClr val="hlink"/>
                                            </p:clrVal>
                                          </p:val>
                                        </p:tav>
                                      </p:tavLst>
                                    </p:anim>
                                    <p:set>
                                      <p:cBhvr>
                                        <p:cTn id="37" dur="80"/>
                                        <p:tgtEl>
                                          <p:spTgt spid="10">
                                            <p:txEl>
                                              <p:pRg st="4" end="4"/>
                                            </p:txEl>
                                          </p:spTgt>
                                        </p:tgtEl>
                                        <p:attrNameLst>
                                          <p:attrName>fill.type</p:attrName>
                                        </p:attrNameLst>
                                      </p:cBhvr>
                                      <p:to>
                                        <p:strVal val="solid"/>
                                      </p:to>
                                    </p:set>
                                  </p:childTnLst>
                                </p:cTn>
                              </p:par>
                            </p:childTnLst>
                          </p:cTn>
                        </p:par>
                      </p:childTnLst>
                    </p:cTn>
                  </p:par>
                  <p:par>
                    <p:cTn id="38" fill="hold">
                      <p:stCondLst>
                        <p:cond delay="indefinite"/>
                      </p:stCondLst>
                      <p:childTnLst>
                        <p:par>
                          <p:cTn id="39" fill="hold">
                            <p:stCondLst>
                              <p:cond delay="0"/>
                            </p:stCondLst>
                            <p:childTnLst>
                              <p:par>
                                <p:cTn id="40" presetID="27" presetClass="entr" presetSubtype="0" fill="hold" nodeType="clickEffect">
                                  <p:stCondLst>
                                    <p:cond delay="0"/>
                                  </p:stCondLst>
                                  <p:iterate type="lt">
                                    <p:tmPct val="50000"/>
                                  </p:iterate>
                                  <p:childTnLst>
                                    <p:set>
                                      <p:cBhvr>
                                        <p:cTn id="41" dur="1" fill="hold">
                                          <p:stCondLst>
                                            <p:cond delay="0"/>
                                          </p:stCondLst>
                                        </p:cTn>
                                        <p:tgtEl>
                                          <p:spTgt spid="10">
                                            <p:txEl>
                                              <p:pRg st="6" end="6"/>
                                            </p:txEl>
                                          </p:spTgt>
                                        </p:tgtEl>
                                        <p:attrNameLst>
                                          <p:attrName>style.visibility</p:attrName>
                                        </p:attrNameLst>
                                      </p:cBhvr>
                                      <p:to>
                                        <p:strVal val="visible"/>
                                      </p:to>
                                    </p:set>
                                    <p:anim calcmode="discrete" valueType="clr">
                                      <p:cBhvr override="childStyle">
                                        <p:cTn id="42" dur="80"/>
                                        <p:tgtEl>
                                          <p:spTgt spid="10">
                                            <p:txEl>
                                              <p:pRg st="6" end="6"/>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43" dur="80"/>
                                        <p:tgtEl>
                                          <p:spTgt spid="10">
                                            <p:txEl>
                                              <p:pRg st="6" end="6"/>
                                            </p:txEl>
                                          </p:spTgt>
                                        </p:tgtEl>
                                        <p:attrNameLst>
                                          <p:attrName>fillcolor</p:attrName>
                                        </p:attrNameLst>
                                      </p:cBhvr>
                                      <p:tavLst>
                                        <p:tav tm="0">
                                          <p:val>
                                            <p:clrVal>
                                              <a:schemeClr val="accent2"/>
                                            </p:clrVal>
                                          </p:val>
                                        </p:tav>
                                        <p:tav tm="50000">
                                          <p:val>
                                            <p:clrVal>
                                              <a:schemeClr val="hlink"/>
                                            </p:clrVal>
                                          </p:val>
                                        </p:tav>
                                      </p:tavLst>
                                    </p:anim>
                                    <p:set>
                                      <p:cBhvr>
                                        <p:cTn id="44" dur="80"/>
                                        <p:tgtEl>
                                          <p:spTgt spid="10">
                                            <p:txEl>
                                              <p:pRg st="6" end="6"/>
                                            </p:txEl>
                                          </p:spTgt>
                                        </p:tgtEl>
                                        <p:attrNameLst>
                                          <p:attrName>fill.type</p:attrName>
                                        </p:attrNameLst>
                                      </p:cBhvr>
                                      <p:to>
                                        <p:strVal val="solid"/>
                                      </p:to>
                                    </p:set>
                                  </p:childTnLst>
                                </p:cTn>
                              </p:par>
                            </p:childTnLst>
                          </p:cTn>
                        </p:par>
                      </p:childTnLst>
                    </p:cTn>
                  </p:par>
                  <p:par>
                    <p:cTn id="45" fill="hold">
                      <p:stCondLst>
                        <p:cond delay="indefinite"/>
                      </p:stCondLst>
                      <p:childTnLst>
                        <p:par>
                          <p:cTn id="46" fill="hold">
                            <p:stCondLst>
                              <p:cond delay="0"/>
                            </p:stCondLst>
                            <p:childTnLst>
                              <p:par>
                                <p:cTn id="47" presetID="27" presetClass="entr" presetSubtype="0" fill="hold" nodeType="clickEffect">
                                  <p:stCondLst>
                                    <p:cond delay="0"/>
                                  </p:stCondLst>
                                  <p:iterate type="lt">
                                    <p:tmPct val="50000"/>
                                  </p:iterate>
                                  <p:childTnLst>
                                    <p:set>
                                      <p:cBhvr>
                                        <p:cTn id="48" dur="1" fill="hold">
                                          <p:stCondLst>
                                            <p:cond delay="0"/>
                                          </p:stCondLst>
                                        </p:cTn>
                                        <p:tgtEl>
                                          <p:spTgt spid="10">
                                            <p:txEl>
                                              <p:pRg st="7" end="7"/>
                                            </p:txEl>
                                          </p:spTgt>
                                        </p:tgtEl>
                                        <p:attrNameLst>
                                          <p:attrName>style.visibility</p:attrName>
                                        </p:attrNameLst>
                                      </p:cBhvr>
                                      <p:to>
                                        <p:strVal val="visible"/>
                                      </p:to>
                                    </p:set>
                                    <p:anim calcmode="discrete" valueType="clr">
                                      <p:cBhvr override="childStyle">
                                        <p:cTn id="49" dur="80"/>
                                        <p:tgtEl>
                                          <p:spTgt spid="10">
                                            <p:txEl>
                                              <p:pRg st="7" end="7"/>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0" dur="80"/>
                                        <p:tgtEl>
                                          <p:spTgt spid="10">
                                            <p:txEl>
                                              <p:pRg st="7" end="7"/>
                                            </p:txEl>
                                          </p:spTgt>
                                        </p:tgtEl>
                                        <p:attrNameLst>
                                          <p:attrName>fillcolor</p:attrName>
                                        </p:attrNameLst>
                                      </p:cBhvr>
                                      <p:tavLst>
                                        <p:tav tm="0">
                                          <p:val>
                                            <p:clrVal>
                                              <a:schemeClr val="accent2"/>
                                            </p:clrVal>
                                          </p:val>
                                        </p:tav>
                                        <p:tav tm="50000">
                                          <p:val>
                                            <p:clrVal>
                                              <a:schemeClr val="hlink"/>
                                            </p:clrVal>
                                          </p:val>
                                        </p:tav>
                                      </p:tavLst>
                                    </p:anim>
                                    <p:set>
                                      <p:cBhvr>
                                        <p:cTn id="51" dur="80"/>
                                        <p:tgtEl>
                                          <p:spTgt spid="10">
                                            <p:txEl>
                                              <p:pRg st="7" end="7"/>
                                            </p:txEl>
                                          </p:spTgt>
                                        </p:tgtEl>
                                        <p:attrNameLst>
                                          <p:attrName>fill.type</p:attrName>
                                        </p:attrNameLst>
                                      </p:cBhvr>
                                      <p:to>
                                        <p:strVal val="solid"/>
                                      </p:to>
                                    </p:set>
                                  </p:childTnLst>
                                </p:cTn>
                              </p:par>
                            </p:childTnLst>
                          </p:cTn>
                        </p:par>
                      </p:childTnLst>
                    </p:cTn>
                  </p:par>
                  <p:par>
                    <p:cTn id="52" fill="hold">
                      <p:stCondLst>
                        <p:cond delay="indefinite"/>
                      </p:stCondLst>
                      <p:childTnLst>
                        <p:par>
                          <p:cTn id="53" fill="hold">
                            <p:stCondLst>
                              <p:cond delay="0"/>
                            </p:stCondLst>
                            <p:childTnLst>
                              <p:par>
                                <p:cTn id="54" presetID="27" presetClass="entr" presetSubtype="0" fill="hold" nodeType="clickEffect">
                                  <p:stCondLst>
                                    <p:cond delay="0"/>
                                  </p:stCondLst>
                                  <p:iterate type="lt">
                                    <p:tmPct val="50000"/>
                                  </p:iterate>
                                  <p:childTnLst>
                                    <p:set>
                                      <p:cBhvr>
                                        <p:cTn id="55" dur="1" fill="hold">
                                          <p:stCondLst>
                                            <p:cond delay="0"/>
                                          </p:stCondLst>
                                        </p:cTn>
                                        <p:tgtEl>
                                          <p:spTgt spid="10">
                                            <p:txEl>
                                              <p:pRg st="8" end="8"/>
                                            </p:txEl>
                                          </p:spTgt>
                                        </p:tgtEl>
                                        <p:attrNameLst>
                                          <p:attrName>style.visibility</p:attrName>
                                        </p:attrNameLst>
                                      </p:cBhvr>
                                      <p:to>
                                        <p:strVal val="visible"/>
                                      </p:to>
                                    </p:set>
                                    <p:anim calcmode="discrete" valueType="clr">
                                      <p:cBhvr override="childStyle">
                                        <p:cTn id="56" dur="80"/>
                                        <p:tgtEl>
                                          <p:spTgt spid="10">
                                            <p:txEl>
                                              <p:pRg st="8" end="8"/>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10">
                                            <p:txEl>
                                              <p:pRg st="8" end="8"/>
                                            </p:txEl>
                                          </p:spTgt>
                                        </p:tgtEl>
                                        <p:attrNameLst>
                                          <p:attrName>fillcolor</p:attrName>
                                        </p:attrNameLst>
                                      </p:cBhvr>
                                      <p:tavLst>
                                        <p:tav tm="0">
                                          <p:val>
                                            <p:clrVal>
                                              <a:schemeClr val="accent2"/>
                                            </p:clrVal>
                                          </p:val>
                                        </p:tav>
                                        <p:tav tm="50000">
                                          <p:val>
                                            <p:clrVal>
                                              <a:schemeClr val="hlink"/>
                                            </p:clrVal>
                                          </p:val>
                                        </p:tav>
                                      </p:tavLst>
                                    </p:anim>
                                    <p:set>
                                      <p:cBhvr>
                                        <p:cTn id="58" dur="80"/>
                                        <p:tgtEl>
                                          <p:spTgt spid="10">
                                            <p:txEl>
                                              <p:pRg st="8" end="8"/>
                                            </p:txEl>
                                          </p:spTgt>
                                        </p:tgtEl>
                                        <p:attrNameLst>
                                          <p:attrName>fill.type</p:attrName>
                                        </p:attrNameLst>
                                      </p:cBhvr>
                                      <p:to>
                                        <p:strVal val="solid"/>
                                      </p:to>
                                    </p:set>
                                  </p:childTnLst>
                                </p:cTn>
                              </p:par>
                            </p:childTnLst>
                          </p:cTn>
                        </p:par>
                      </p:childTnLst>
                    </p:cTn>
                  </p:par>
                  <p:par>
                    <p:cTn id="59" fill="hold">
                      <p:stCondLst>
                        <p:cond delay="indefinite"/>
                      </p:stCondLst>
                      <p:childTnLst>
                        <p:par>
                          <p:cTn id="60" fill="hold">
                            <p:stCondLst>
                              <p:cond delay="0"/>
                            </p:stCondLst>
                            <p:childTnLst>
                              <p:par>
                                <p:cTn id="61" presetID="27" presetClass="entr" presetSubtype="0" fill="hold" nodeType="clickEffect">
                                  <p:stCondLst>
                                    <p:cond delay="0"/>
                                  </p:stCondLst>
                                  <p:iterate type="lt">
                                    <p:tmPct val="50000"/>
                                  </p:iterate>
                                  <p:childTnLst>
                                    <p:set>
                                      <p:cBhvr>
                                        <p:cTn id="62" dur="1" fill="hold">
                                          <p:stCondLst>
                                            <p:cond delay="0"/>
                                          </p:stCondLst>
                                        </p:cTn>
                                        <p:tgtEl>
                                          <p:spTgt spid="10">
                                            <p:txEl>
                                              <p:pRg st="9" end="9"/>
                                            </p:txEl>
                                          </p:spTgt>
                                        </p:tgtEl>
                                        <p:attrNameLst>
                                          <p:attrName>style.visibility</p:attrName>
                                        </p:attrNameLst>
                                      </p:cBhvr>
                                      <p:to>
                                        <p:strVal val="visible"/>
                                      </p:to>
                                    </p:set>
                                    <p:anim calcmode="discrete" valueType="clr">
                                      <p:cBhvr override="childStyle">
                                        <p:cTn id="63" dur="80"/>
                                        <p:tgtEl>
                                          <p:spTgt spid="10">
                                            <p:txEl>
                                              <p:pRg st="9" end="9"/>
                                            </p:txEl>
                                          </p:spTgt>
                                        </p:tgtEl>
                                        <p:attrNameLst>
                                          <p:attrName>style.color</p:attrName>
                                        </p:attrNameLst>
                                      </p:cBhvr>
                                      <p:tavLst>
                                        <p:tav tm="0">
                                          <p:val>
                                            <p:clrVal>
                                              <a:schemeClr val="accent2"/>
                                            </p:clrVal>
                                          </p:val>
                                        </p:tav>
                                        <p:tav tm="50000">
                                          <p:val>
                                            <p:clrVal>
                                              <a:schemeClr val="hlink"/>
                                            </p:clrVal>
                                          </p:val>
                                        </p:tav>
                                      </p:tavLst>
                                    </p:anim>
                                    <p:anim calcmode="discrete" valueType="clr">
                                      <p:cBhvr>
                                        <p:cTn id="64" dur="80"/>
                                        <p:tgtEl>
                                          <p:spTgt spid="10">
                                            <p:txEl>
                                              <p:pRg st="9" end="9"/>
                                            </p:txEl>
                                          </p:spTgt>
                                        </p:tgtEl>
                                        <p:attrNameLst>
                                          <p:attrName>fillcolor</p:attrName>
                                        </p:attrNameLst>
                                      </p:cBhvr>
                                      <p:tavLst>
                                        <p:tav tm="0">
                                          <p:val>
                                            <p:clrVal>
                                              <a:schemeClr val="accent2"/>
                                            </p:clrVal>
                                          </p:val>
                                        </p:tav>
                                        <p:tav tm="50000">
                                          <p:val>
                                            <p:clrVal>
                                              <a:schemeClr val="hlink"/>
                                            </p:clrVal>
                                          </p:val>
                                        </p:tav>
                                      </p:tavLst>
                                    </p:anim>
                                    <p:set>
                                      <p:cBhvr>
                                        <p:cTn id="65" dur="80"/>
                                        <p:tgtEl>
                                          <p:spTgt spid="10">
                                            <p:txEl>
                                              <p:pRg st="9" end="9"/>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685800" y="304800"/>
            <a:ext cx="7772400" cy="1143000"/>
          </a:xfrm>
        </p:spPr>
        <p:txBody>
          <a:bodyPr/>
          <a:lstStyle/>
          <a:p>
            <a:pPr eaLnBrk="1" hangingPunct="1"/>
            <a:r>
              <a:rPr lang="en-US" smtClean="0"/>
              <a:t>Hyperinflation</a:t>
            </a:r>
          </a:p>
        </p:txBody>
      </p:sp>
      <p:pic>
        <p:nvPicPr>
          <p:cNvPr id="13316" name="Picture 5"/>
          <p:cNvPicPr>
            <a:picLocks noChangeAspect="1" noChangeArrowheads="1"/>
          </p:cNvPicPr>
          <p:nvPr/>
        </p:nvPicPr>
        <p:blipFill>
          <a:blip r:embed="rId3" cstate="print"/>
          <a:srcRect/>
          <a:stretch>
            <a:fillRect/>
          </a:stretch>
        </p:blipFill>
        <p:spPr bwMode="auto">
          <a:xfrm>
            <a:off x="2743200" y="1447800"/>
            <a:ext cx="3657600" cy="5087938"/>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3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a:xfrm>
            <a:off x="685800" y="228600"/>
            <a:ext cx="7772400" cy="1143000"/>
          </a:xfrm>
        </p:spPr>
        <p:txBody>
          <a:bodyPr/>
          <a:lstStyle/>
          <a:p>
            <a:pPr eaLnBrk="1" hangingPunct="1"/>
            <a:r>
              <a:rPr lang="en-US" smtClean="0"/>
              <a:t>Late 1920’s</a:t>
            </a:r>
          </a:p>
        </p:txBody>
      </p:sp>
      <p:sp>
        <p:nvSpPr>
          <p:cNvPr id="14339" name="Rectangle 3"/>
          <p:cNvSpPr>
            <a:spLocks noGrp="1" noChangeArrowheads="1"/>
          </p:cNvSpPr>
          <p:nvPr>
            <p:ph type="body" sz="half" idx="1"/>
          </p:nvPr>
        </p:nvSpPr>
        <p:spPr>
          <a:xfrm>
            <a:off x="152400" y="1295400"/>
            <a:ext cx="5181600" cy="1447800"/>
          </a:xfrm>
        </p:spPr>
        <p:txBody>
          <a:bodyPr/>
          <a:lstStyle/>
          <a:p>
            <a:pPr eaLnBrk="1" hangingPunct="1"/>
            <a:r>
              <a:rPr lang="en-US" sz="2800" smtClean="0"/>
              <a:t>Hyperinflation recovery based upon American loans.</a:t>
            </a:r>
          </a:p>
          <a:p>
            <a:pPr eaLnBrk="1" hangingPunct="1"/>
            <a:r>
              <a:rPr lang="en-US" sz="2800" smtClean="0"/>
              <a:t>Dawes Plan</a:t>
            </a:r>
          </a:p>
        </p:txBody>
      </p:sp>
      <p:pic>
        <p:nvPicPr>
          <p:cNvPr id="14340" name="Picture 5"/>
          <p:cNvPicPr>
            <a:picLocks noGrp="1" noChangeAspect="1" noChangeArrowheads="1"/>
          </p:cNvPicPr>
          <p:nvPr>
            <p:ph type="clipArt" sz="half" idx="2"/>
          </p:nvPr>
        </p:nvPicPr>
        <p:blipFill>
          <a:blip r:embed="rId3" cstate="print"/>
          <a:srcRect/>
          <a:stretch>
            <a:fillRect/>
          </a:stretch>
        </p:blipFill>
        <p:spPr>
          <a:xfrm>
            <a:off x="5486400" y="1143000"/>
            <a:ext cx="3086100" cy="4114800"/>
          </a:xfrm>
          <a:noFill/>
        </p:spPr>
      </p:pic>
      <p:sp>
        <p:nvSpPr>
          <p:cNvPr id="13317" name="TextBox 7"/>
          <p:cNvSpPr txBox="1">
            <a:spLocks noChangeArrowheads="1"/>
          </p:cNvSpPr>
          <p:nvPr/>
        </p:nvSpPr>
        <p:spPr bwMode="auto">
          <a:xfrm>
            <a:off x="5791200" y="5334000"/>
            <a:ext cx="2133600" cy="457200"/>
          </a:xfrm>
          <a:prstGeom prst="rect">
            <a:avLst/>
          </a:prstGeom>
          <a:noFill/>
          <a:ln w="9525">
            <a:noFill/>
            <a:miter lim="800000"/>
            <a:headEnd/>
            <a:tailEnd/>
          </a:ln>
        </p:spPr>
        <p:txBody>
          <a:bodyPr>
            <a:spAutoFit/>
          </a:bodyPr>
          <a:lstStyle/>
          <a:p>
            <a:r>
              <a:rPr lang="en-US"/>
              <a:t>Charles Dawes</a:t>
            </a:r>
          </a:p>
        </p:txBody>
      </p:sp>
      <p:sp>
        <p:nvSpPr>
          <p:cNvPr id="13318" name="TextBox 8"/>
          <p:cNvSpPr txBox="1">
            <a:spLocks noChangeArrowheads="1"/>
          </p:cNvSpPr>
          <p:nvPr/>
        </p:nvSpPr>
        <p:spPr bwMode="auto">
          <a:xfrm>
            <a:off x="1066800" y="3276600"/>
            <a:ext cx="2895600" cy="461963"/>
          </a:xfrm>
          <a:prstGeom prst="rect">
            <a:avLst/>
          </a:prstGeom>
          <a:noFill/>
          <a:ln w="9525">
            <a:noFill/>
            <a:miter lim="800000"/>
            <a:headEnd/>
            <a:tailEnd/>
          </a:ln>
        </p:spPr>
        <p:txBody>
          <a:bodyPr>
            <a:spAutoFit/>
          </a:bodyPr>
          <a:lstStyle/>
          <a:p>
            <a:r>
              <a:rPr lang="en-US" b="1"/>
              <a:t>United States</a:t>
            </a:r>
          </a:p>
        </p:txBody>
      </p:sp>
      <p:sp>
        <p:nvSpPr>
          <p:cNvPr id="13319" name="TextBox 9"/>
          <p:cNvSpPr txBox="1">
            <a:spLocks noChangeArrowheads="1"/>
          </p:cNvSpPr>
          <p:nvPr/>
        </p:nvSpPr>
        <p:spPr bwMode="auto">
          <a:xfrm>
            <a:off x="3124200" y="5486400"/>
            <a:ext cx="2493963" cy="461963"/>
          </a:xfrm>
          <a:prstGeom prst="rect">
            <a:avLst/>
          </a:prstGeom>
          <a:noFill/>
          <a:ln w="9525">
            <a:noFill/>
            <a:miter lim="800000"/>
            <a:headEnd/>
            <a:tailEnd/>
          </a:ln>
        </p:spPr>
        <p:txBody>
          <a:bodyPr wrap="none">
            <a:spAutoFit/>
          </a:bodyPr>
          <a:lstStyle/>
          <a:p>
            <a:r>
              <a:rPr lang="en-US" b="1"/>
              <a:t>Weimar Republic</a:t>
            </a:r>
          </a:p>
        </p:txBody>
      </p:sp>
      <p:sp>
        <p:nvSpPr>
          <p:cNvPr id="13320" name="TextBox 10"/>
          <p:cNvSpPr txBox="1">
            <a:spLocks noChangeArrowheads="1"/>
          </p:cNvSpPr>
          <p:nvPr/>
        </p:nvSpPr>
        <p:spPr bwMode="auto">
          <a:xfrm>
            <a:off x="0" y="5494338"/>
            <a:ext cx="1752600" cy="830262"/>
          </a:xfrm>
          <a:prstGeom prst="rect">
            <a:avLst/>
          </a:prstGeom>
          <a:noFill/>
          <a:ln w="9525">
            <a:noFill/>
            <a:miter lim="800000"/>
            <a:headEnd/>
            <a:tailEnd/>
          </a:ln>
        </p:spPr>
        <p:txBody>
          <a:bodyPr>
            <a:spAutoFit/>
          </a:bodyPr>
          <a:lstStyle/>
          <a:p>
            <a:r>
              <a:rPr lang="en-US" b="1"/>
              <a:t>Britain and France</a:t>
            </a:r>
          </a:p>
        </p:txBody>
      </p:sp>
      <p:cxnSp>
        <p:nvCxnSpPr>
          <p:cNvPr id="13321" name="Straight Arrow Connector 13"/>
          <p:cNvCxnSpPr>
            <a:cxnSpLocks noChangeShapeType="1"/>
          </p:cNvCxnSpPr>
          <p:nvPr/>
        </p:nvCxnSpPr>
        <p:spPr bwMode="auto">
          <a:xfrm rot="16200000" flipH="1">
            <a:off x="2971800" y="4038600"/>
            <a:ext cx="1524000" cy="1066800"/>
          </a:xfrm>
          <a:prstGeom prst="straightConnector1">
            <a:avLst/>
          </a:prstGeom>
          <a:noFill/>
          <a:ln w="9525" algn="ctr">
            <a:solidFill>
              <a:srgbClr val="00B050"/>
            </a:solidFill>
            <a:round/>
            <a:headEnd/>
            <a:tailEnd type="arrow" w="med" len="med"/>
          </a:ln>
        </p:spPr>
      </p:cxnSp>
      <p:cxnSp>
        <p:nvCxnSpPr>
          <p:cNvPr id="13322" name="Straight Arrow Connector 15"/>
          <p:cNvCxnSpPr>
            <a:cxnSpLocks noChangeShapeType="1"/>
            <a:stCxn id="13319" idx="1"/>
          </p:cNvCxnSpPr>
          <p:nvPr/>
        </p:nvCxnSpPr>
        <p:spPr bwMode="auto">
          <a:xfrm rot="10800000">
            <a:off x="1752600" y="5715000"/>
            <a:ext cx="1371600" cy="1588"/>
          </a:xfrm>
          <a:prstGeom prst="straightConnector1">
            <a:avLst/>
          </a:prstGeom>
          <a:noFill/>
          <a:ln w="9525" algn="ctr">
            <a:solidFill>
              <a:srgbClr val="00B050"/>
            </a:solidFill>
            <a:round/>
            <a:headEnd/>
            <a:tailEnd type="arrow" w="med" len="med"/>
          </a:ln>
        </p:spPr>
      </p:cxnSp>
      <p:cxnSp>
        <p:nvCxnSpPr>
          <p:cNvPr id="13323" name="Straight Arrow Connector 18"/>
          <p:cNvCxnSpPr>
            <a:cxnSpLocks noChangeShapeType="1"/>
          </p:cNvCxnSpPr>
          <p:nvPr/>
        </p:nvCxnSpPr>
        <p:spPr bwMode="auto">
          <a:xfrm rot="5400000" flipH="1" flipV="1">
            <a:off x="266700" y="4152900"/>
            <a:ext cx="1371600" cy="685800"/>
          </a:xfrm>
          <a:prstGeom prst="straightConnector1">
            <a:avLst/>
          </a:prstGeom>
          <a:noFill/>
          <a:ln w="9525" algn="ctr">
            <a:solidFill>
              <a:srgbClr val="00B050"/>
            </a:solidFill>
            <a:round/>
            <a:headEnd/>
            <a:tailEnd type="arrow" w="med" len="med"/>
          </a:ln>
        </p:spPr>
      </p:cxnSp>
      <p:sp>
        <p:nvSpPr>
          <p:cNvPr id="13324" name="TextBox 19"/>
          <p:cNvSpPr txBox="1">
            <a:spLocks noChangeArrowheads="1"/>
          </p:cNvSpPr>
          <p:nvPr/>
        </p:nvSpPr>
        <p:spPr bwMode="auto">
          <a:xfrm>
            <a:off x="3733800" y="4038600"/>
            <a:ext cx="1143000" cy="461963"/>
          </a:xfrm>
          <a:prstGeom prst="rect">
            <a:avLst/>
          </a:prstGeom>
          <a:noFill/>
          <a:ln w="9525">
            <a:noFill/>
            <a:miter lim="800000"/>
            <a:headEnd/>
            <a:tailEnd/>
          </a:ln>
        </p:spPr>
        <p:txBody>
          <a:bodyPr>
            <a:spAutoFit/>
          </a:bodyPr>
          <a:lstStyle/>
          <a:p>
            <a:r>
              <a:rPr lang="en-US">
                <a:solidFill>
                  <a:srgbClr val="00B050"/>
                </a:solidFill>
              </a:rPr>
              <a:t>loans</a:t>
            </a:r>
          </a:p>
        </p:txBody>
      </p:sp>
      <p:sp>
        <p:nvSpPr>
          <p:cNvPr id="13325" name="TextBox 20"/>
          <p:cNvSpPr txBox="1">
            <a:spLocks noChangeArrowheads="1"/>
          </p:cNvSpPr>
          <p:nvPr/>
        </p:nvSpPr>
        <p:spPr bwMode="auto">
          <a:xfrm>
            <a:off x="1676400" y="5867400"/>
            <a:ext cx="1600200" cy="461963"/>
          </a:xfrm>
          <a:prstGeom prst="rect">
            <a:avLst/>
          </a:prstGeom>
          <a:noFill/>
          <a:ln w="9525">
            <a:noFill/>
            <a:miter lim="800000"/>
            <a:headEnd/>
            <a:tailEnd/>
          </a:ln>
        </p:spPr>
        <p:txBody>
          <a:bodyPr>
            <a:spAutoFit/>
          </a:bodyPr>
          <a:lstStyle/>
          <a:p>
            <a:r>
              <a:rPr lang="en-US">
                <a:solidFill>
                  <a:srgbClr val="00B050"/>
                </a:solidFill>
              </a:rPr>
              <a:t>reparations</a:t>
            </a:r>
          </a:p>
        </p:txBody>
      </p:sp>
      <p:sp>
        <p:nvSpPr>
          <p:cNvPr id="13326" name="TextBox 21"/>
          <p:cNvSpPr txBox="1">
            <a:spLocks noChangeArrowheads="1"/>
          </p:cNvSpPr>
          <p:nvPr/>
        </p:nvSpPr>
        <p:spPr bwMode="auto">
          <a:xfrm>
            <a:off x="0" y="3962400"/>
            <a:ext cx="1066800" cy="830263"/>
          </a:xfrm>
          <a:prstGeom prst="rect">
            <a:avLst/>
          </a:prstGeom>
          <a:noFill/>
          <a:ln w="9525">
            <a:noFill/>
            <a:miter lim="800000"/>
            <a:headEnd/>
            <a:tailEnd/>
          </a:ln>
        </p:spPr>
        <p:txBody>
          <a:bodyPr>
            <a:spAutoFit/>
          </a:bodyPr>
          <a:lstStyle/>
          <a:p>
            <a:r>
              <a:rPr lang="en-US">
                <a:solidFill>
                  <a:srgbClr val="00B050"/>
                </a:solidFill>
              </a:rPr>
              <a:t>War debts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3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3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321"/>
                                        </p:tgtEl>
                                        <p:attrNameLst>
                                          <p:attrName>style.visibility</p:attrName>
                                        </p:attrNameLst>
                                      </p:cBhvr>
                                      <p:to>
                                        <p:strVal val="visible"/>
                                      </p:to>
                                    </p:set>
                                  </p:childTnLst>
                                </p:cTn>
                              </p:par>
                              <p:par>
                                <p:cTn id="15" presetID="50" presetClass="entr" presetSubtype="0" decel="100000" fill="hold" grpId="0" nodeType="withEffect">
                                  <p:stCondLst>
                                    <p:cond delay="0"/>
                                  </p:stCondLst>
                                  <p:childTnLst>
                                    <p:set>
                                      <p:cBhvr>
                                        <p:cTn id="16" dur="1" fill="hold">
                                          <p:stCondLst>
                                            <p:cond delay="0"/>
                                          </p:stCondLst>
                                        </p:cTn>
                                        <p:tgtEl>
                                          <p:spTgt spid="13324"/>
                                        </p:tgtEl>
                                        <p:attrNameLst>
                                          <p:attrName>style.visibility</p:attrName>
                                        </p:attrNameLst>
                                      </p:cBhvr>
                                      <p:to>
                                        <p:strVal val="visible"/>
                                      </p:to>
                                    </p:set>
                                    <p:anim calcmode="lin" valueType="num">
                                      <p:cBhvr>
                                        <p:cTn id="17" dur="1000" fill="hold"/>
                                        <p:tgtEl>
                                          <p:spTgt spid="13324"/>
                                        </p:tgtEl>
                                        <p:attrNameLst>
                                          <p:attrName>ppt_w</p:attrName>
                                        </p:attrNameLst>
                                      </p:cBhvr>
                                      <p:tavLst>
                                        <p:tav tm="0">
                                          <p:val>
                                            <p:strVal val="#ppt_w+.3"/>
                                          </p:val>
                                        </p:tav>
                                        <p:tav tm="100000">
                                          <p:val>
                                            <p:strVal val="#ppt_w"/>
                                          </p:val>
                                        </p:tav>
                                      </p:tavLst>
                                    </p:anim>
                                    <p:anim calcmode="lin" valueType="num">
                                      <p:cBhvr>
                                        <p:cTn id="18" dur="1000" fill="hold"/>
                                        <p:tgtEl>
                                          <p:spTgt spid="13324"/>
                                        </p:tgtEl>
                                        <p:attrNameLst>
                                          <p:attrName>ppt_h</p:attrName>
                                        </p:attrNameLst>
                                      </p:cBhvr>
                                      <p:tavLst>
                                        <p:tav tm="0">
                                          <p:val>
                                            <p:strVal val="#ppt_h"/>
                                          </p:val>
                                        </p:tav>
                                        <p:tav tm="100000">
                                          <p:val>
                                            <p:strVal val="#ppt_h"/>
                                          </p:val>
                                        </p:tav>
                                      </p:tavLst>
                                    </p:anim>
                                    <p:animEffect transition="in" filter="fade">
                                      <p:cBhvr>
                                        <p:cTn id="19" dur="1000"/>
                                        <p:tgtEl>
                                          <p:spTgt spid="13324"/>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319"/>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nodeType="clickEffect">
                                  <p:stCondLst>
                                    <p:cond delay="0"/>
                                  </p:stCondLst>
                                  <p:childTnLst>
                                    <p:set>
                                      <p:cBhvr>
                                        <p:cTn id="27" dur="1" fill="hold">
                                          <p:stCondLst>
                                            <p:cond delay="0"/>
                                          </p:stCondLst>
                                        </p:cTn>
                                        <p:tgtEl>
                                          <p:spTgt spid="13322"/>
                                        </p:tgtEl>
                                        <p:attrNameLst>
                                          <p:attrName>style.visibility</p:attrName>
                                        </p:attrNameLst>
                                      </p:cBhvr>
                                      <p:to>
                                        <p:strVal val="visible"/>
                                      </p:to>
                                    </p:set>
                                  </p:childTnLst>
                                </p:cTn>
                              </p:par>
                              <p:par>
                                <p:cTn id="28" presetID="50" presetClass="entr" presetSubtype="0" decel="100000" fill="hold" grpId="0" nodeType="withEffect">
                                  <p:stCondLst>
                                    <p:cond delay="0"/>
                                  </p:stCondLst>
                                  <p:childTnLst>
                                    <p:set>
                                      <p:cBhvr>
                                        <p:cTn id="29" dur="1" fill="hold">
                                          <p:stCondLst>
                                            <p:cond delay="0"/>
                                          </p:stCondLst>
                                        </p:cTn>
                                        <p:tgtEl>
                                          <p:spTgt spid="13325"/>
                                        </p:tgtEl>
                                        <p:attrNameLst>
                                          <p:attrName>style.visibility</p:attrName>
                                        </p:attrNameLst>
                                      </p:cBhvr>
                                      <p:to>
                                        <p:strVal val="visible"/>
                                      </p:to>
                                    </p:set>
                                    <p:anim calcmode="lin" valueType="num">
                                      <p:cBhvr>
                                        <p:cTn id="30" dur="1000" fill="hold"/>
                                        <p:tgtEl>
                                          <p:spTgt spid="13325"/>
                                        </p:tgtEl>
                                        <p:attrNameLst>
                                          <p:attrName>ppt_w</p:attrName>
                                        </p:attrNameLst>
                                      </p:cBhvr>
                                      <p:tavLst>
                                        <p:tav tm="0">
                                          <p:val>
                                            <p:strVal val="#ppt_w+.3"/>
                                          </p:val>
                                        </p:tav>
                                        <p:tav tm="100000">
                                          <p:val>
                                            <p:strVal val="#ppt_w"/>
                                          </p:val>
                                        </p:tav>
                                      </p:tavLst>
                                    </p:anim>
                                    <p:anim calcmode="lin" valueType="num">
                                      <p:cBhvr>
                                        <p:cTn id="31" dur="1000" fill="hold"/>
                                        <p:tgtEl>
                                          <p:spTgt spid="13325"/>
                                        </p:tgtEl>
                                        <p:attrNameLst>
                                          <p:attrName>ppt_h</p:attrName>
                                        </p:attrNameLst>
                                      </p:cBhvr>
                                      <p:tavLst>
                                        <p:tav tm="0">
                                          <p:val>
                                            <p:strVal val="#ppt_h"/>
                                          </p:val>
                                        </p:tav>
                                        <p:tav tm="100000">
                                          <p:val>
                                            <p:strVal val="#ppt_h"/>
                                          </p:val>
                                        </p:tav>
                                      </p:tavLst>
                                    </p:anim>
                                    <p:animEffect transition="in" filter="fade">
                                      <p:cBhvr>
                                        <p:cTn id="32" dur="1000"/>
                                        <p:tgtEl>
                                          <p:spTgt spid="13325"/>
                                        </p:tgtEl>
                                      </p:cBhvr>
                                    </p:animEffec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3320"/>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13323"/>
                                        </p:tgtEl>
                                        <p:attrNameLst>
                                          <p:attrName>style.visibility</p:attrName>
                                        </p:attrNameLst>
                                      </p:cBhvr>
                                      <p:to>
                                        <p:strVal val="visible"/>
                                      </p:to>
                                    </p:set>
                                  </p:childTnLst>
                                </p:cTn>
                              </p:par>
                              <p:par>
                                <p:cTn id="41" presetID="50" presetClass="entr" presetSubtype="0" decel="100000" fill="hold" grpId="0" nodeType="withEffect">
                                  <p:stCondLst>
                                    <p:cond delay="0"/>
                                  </p:stCondLst>
                                  <p:childTnLst>
                                    <p:set>
                                      <p:cBhvr>
                                        <p:cTn id="42" dur="1" fill="hold">
                                          <p:stCondLst>
                                            <p:cond delay="0"/>
                                          </p:stCondLst>
                                        </p:cTn>
                                        <p:tgtEl>
                                          <p:spTgt spid="13326"/>
                                        </p:tgtEl>
                                        <p:attrNameLst>
                                          <p:attrName>style.visibility</p:attrName>
                                        </p:attrNameLst>
                                      </p:cBhvr>
                                      <p:to>
                                        <p:strVal val="visible"/>
                                      </p:to>
                                    </p:set>
                                    <p:anim calcmode="lin" valueType="num">
                                      <p:cBhvr>
                                        <p:cTn id="43" dur="1000" fill="hold"/>
                                        <p:tgtEl>
                                          <p:spTgt spid="13326"/>
                                        </p:tgtEl>
                                        <p:attrNameLst>
                                          <p:attrName>ppt_w</p:attrName>
                                        </p:attrNameLst>
                                      </p:cBhvr>
                                      <p:tavLst>
                                        <p:tav tm="0">
                                          <p:val>
                                            <p:strVal val="#ppt_w+.3"/>
                                          </p:val>
                                        </p:tav>
                                        <p:tav tm="100000">
                                          <p:val>
                                            <p:strVal val="#ppt_w"/>
                                          </p:val>
                                        </p:tav>
                                      </p:tavLst>
                                    </p:anim>
                                    <p:anim calcmode="lin" valueType="num">
                                      <p:cBhvr>
                                        <p:cTn id="44" dur="1000" fill="hold"/>
                                        <p:tgtEl>
                                          <p:spTgt spid="13326"/>
                                        </p:tgtEl>
                                        <p:attrNameLst>
                                          <p:attrName>ppt_h</p:attrName>
                                        </p:attrNameLst>
                                      </p:cBhvr>
                                      <p:tavLst>
                                        <p:tav tm="0">
                                          <p:val>
                                            <p:strVal val="#ppt_h"/>
                                          </p:val>
                                        </p:tav>
                                        <p:tav tm="100000">
                                          <p:val>
                                            <p:strVal val="#ppt_h"/>
                                          </p:val>
                                        </p:tav>
                                      </p:tavLst>
                                    </p:anim>
                                    <p:animEffect transition="in" filter="fade">
                                      <p:cBhvr>
                                        <p:cTn id="45" dur="1000"/>
                                        <p:tgtEl>
                                          <p:spTgt spid="133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7" grpId="0"/>
      <p:bldP spid="13318" grpId="0"/>
      <p:bldP spid="13319" grpId="0"/>
      <p:bldP spid="13320" grpId="0"/>
      <p:bldP spid="13324" grpId="0"/>
      <p:bldP spid="13325" grpId="0"/>
      <p:bldP spid="13326"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p:cNvSpPr>
            <a:spLocks noGrp="1"/>
          </p:cNvSpPr>
          <p:nvPr>
            <p:ph type="title"/>
          </p:nvPr>
        </p:nvSpPr>
        <p:spPr>
          <a:xfrm>
            <a:off x="685800" y="76200"/>
            <a:ext cx="7772400" cy="1143000"/>
          </a:xfrm>
        </p:spPr>
        <p:txBody>
          <a:bodyPr/>
          <a:lstStyle/>
          <a:p>
            <a:r>
              <a:rPr lang="en-US" smtClean="0"/>
              <a:t>NSDAP</a:t>
            </a:r>
          </a:p>
        </p:txBody>
      </p:sp>
      <p:sp>
        <p:nvSpPr>
          <p:cNvPr id="3" name="TextBox 2"/>
          <p:cNvSpPr txBox="1"/>
          <p:nvPr/>
        </p:nvSpPr>
        <p:spPr>
          <a:xfrm>
            <a:off x="0" y="914400"/>
            <a:ext cx="5486400" cy="6370638"/>
          </a:xfrm>
          <a:prstGeom prst="rect">
            <a:avLst/>
          </a:prstGeom>
          <a:noFill/>
        </p:spPr>
        <p:txBody>
          <a:bodyPr>
            <a:spAutoFit/>
          </a:bodyPr>
          <a:lstStyle/>
          <a:p>
            <a:pPr>
              <a:buFont typeface="Wingdings" pitchFamily="2" charset="2"/>
              <a:buChar char="v"/>
              <a:defRPr/>
            </a:pPr>
            <a:r>
              <a:rPr lang="en-US" b="1" dirty="0">
                <a:latin typeface="+mn-lt"/>
              </a:rPr>
              <a:t>Post war Germany very bitter</a:t>
            </a:r>
          </a:p>
          <a:p>
            <a:pPr>
              <a:buFont typeface="Wingdings" pitchFamily="2" charset="2"/>
              <a:buChar char="v"/>
              <a:defRPr/>
            </a:pPr>
            <a:r>
              <a:rPr lang="en-US" b="1" dirty="0">
                <a:latin typeface="+mn-lt"/>
              </a:rPr>
              <a:t>Move to extremist political parties</a:t>
            </a:r>
          </a:p>
          <a:p>
            <a:pPr lvl="1">
              <a:buFont typeface="Wingdings" pitchFamily="2" charset="2"/>
              <a:buChar char="v"/>
              <a:defRPr/>
            </a:pPr>
            <a:r>
              <a:rPr lang="en-US" b="1" dirty="0">
                <a:latin typeface="+mn-lt"/>
              </a:rPr>
              <a:t>Communist or Nationalist</a:t>
            </a:r>
          </a:p>
          <a:p>
            <a:pPr>
              <a:buFont typeface="Wingdings" pitchFamily="2" charset="2"/>
              <a:buChar char="v"/>
              <a:defRPr/>
            </a:pPr>
            <a:r>
              <a:rPr lang="en-US" b="1" dirty="0">
                <a:latin typeface="+mn-lt"/>
              </a:rPr>
              <a:t>Hitler spied on these groups for the Army, but liked the NSDAP</a:t>
            </a:r>
          </a:p>
          <a:p>
            <a:pPr>
              <a:buFont typeface="Wingdings" pitchFamily="2" charset="2"/>
              <a:buChar char="v"/>
              <a:defRPr/>
            </a:pPr>
            <a:r>
              <a:rPr lang="en-US" b="1" dirty="0">
                <a:latin typeface="+mn-lt"/>
              </a:rPr>
              <a:t>Charismatic speaker rises to lead</a:t>
            </a:r>
          </a:p>
          <a:p>
            <a:pPr>
              <a:buFont typeface="Wingdings" pitchFamily="2" charset="2"/>
              <a:buChar char="v"/>
              <a:defRPr/>
            </a:pPr>
            <a:r>
              <a:rPr lang="en-US" b="1" dirty="0">
                <a:latin typeface="+mn-lt"/>
              </a:rPr>
              <a:t>1923 Beer Hall Putsch</a:t>
            </a:r>
          </a:p>
          <a:p>
            <a:pPr>
              <a:buFont typeface="Wingdings" pitchFamily="2" charset="2"/>
              <a:buChar char="v"/>
              <a:defRPr/>
            </a:pPr>
            <a:r>
              <a:rPr lang="en-US" b="1" dirty="0">
                <a:latin typeface="+mn-lt"/>
              </a:rPr>
              <a:t>Fails and he goes to jail</a:t>
            </a:r>
          </a:p>
          <a:p>
            <a:pPr lvl="1">
              <a:buFont typeface="Wingdings" pitchFamily="2" charset="2"/>
              <a:buChar char="v"/>
              <a:defRPr/>
            </a:pPr>
            <a:r>
              <a:rPr lang="en-US" b="1" dirty="0">
                <a:latin typeface="+mn-lt"/>
              </a:rPr>
              <a:t>Vows to gain power legally!</a:t>
            </a:r>
          </a:p>
          <a:p>
            <a:pPr>
              <a:buFont typeface="Wingdings" pitchFamily="2" charset="2"/>
              <a:buChar char="v"/>
              <a:defRPr/>
            </a:pPr>
            <a:r>
              <a:rPr lang="en-US" b="1" dirty="0">
                <a:latin typeface="+mn-lt"/>
              </a:rPr>
              <a:t>Mein </a:t>
            </a:r>
            <a:r>
              <a:rPr lang="en-US" b="1" dirty="0" err="1">
                <a:latin typeface="+mn-lt"/>
              </a:rPr>
              <a:t>Kampf</a:t>
            </a:r>
            <a:r>
              <a:rPr lang="en-US" b="1" dirty="0">
                <a:latin typeface="+mn-lt"/>
              </a:rPr>
              <a:t> – my struggle</a:t>
            </a:r>
          </a:p>
          <a:p>
            <a:pPr lvl="1">
              <a:buFont typeface="Wingdings" pitchFamily="2" charset="2"/>
              <a:buChar char="v"/>
              <a:defRPr/>
            </a:pPr>
            <a:r>
              <a:rPr lang="en-US" b="1" dirty="0">
                <a:latin typeface="+mn-lt"/>
              </a:rPr>
              <a:t>Aryan myth</a:t>
            </a:r>
          </a:p>
          <a:p>
            <a:pPr lvl="1">
              <a:buFont typeface="Wingdings" pitchFamily="2" charset="2"/>
              <a:buChar char="v"/>
              <a:defRPr/>
            </a:pPr>
            <a:r>
              <a:rPr lang="en-US" b="1" dirty="0">
                <a:latin typeface="+mn-lt"/>
              </a:rPr>
              <a:t>Lebensraum</a:t>
            </a:r>
          </a:p>
          <a:p>
            <a:pPr>
              <a:buFont typeface="Wingdings" pitchFamily="2" charset="2"/>
              <a:buChar char="v"/>
              <a:defRPr/>
            </a:pPr>
            <a:r>
              <a:rPr lang="en-US" b="1" dirty="0">
                <a:latin typeface="+mn-lt"/>
              </a:rPr>
              <a:t>Released to a new Weimar – prosperous</a:t>
            </a:r>
          </a:p>
          <a:p>
            <a:pPr>
              <a:buFont typeface="Wingdings" pitchFamily="2" charset="2"/>
              <a:buChar char="v"/>
              <a:defRPr/>
            </a:pPr>
            <a:r>
              <a:rPr lang="en-US" b="1" dirty="0">
                <a:latin typeface="+mn-lt"/>
              </a:rPr>
              <a:t>Extremist ideas not popular until…</a:t>
            </a:r>
          </a:p>
          <a:p>
            <a:pPr>
              <a:buFont typeface="Wingdings" pitchFamily="2" charset="2"/>
              <a:buChar char="v"/>
              <a:defRPr/>
            </a:pPr>
            <a:endParaRPr lang="en-US" b="1" dirty="0">
              <a:latin typeface="+mn-lt"/>
            </a:endParaRPr>
          </a:p>
        </p:txBody>
      </p:sp>
      <p:pic>
        <p:nvPicPr>
          <p:cNvPr id="52226" name="Picture 2"/>
          <p:cNvPicPr>
            <a:picLocks noChangeAspect="1" noChangeArrowheads="1"/>
          </p:cNvPicPr>
          <p:nvPr/>
        </p:nvPicPr>
        <p:blipFill>
          <a:blip r:embed="rId2" cstate="print"/>
          <a:srcRect/>
          <a:stretch>
            <a:fillRect/>
          </a:stretch>
        </p:blipFill>
        <p:spPr bwMode="auto">
          <a:xfrm>
            <a:off x="914400" y="1066800"/>
            <a:ext cx="7397750" cy="5086350"/>
          </a:xfrm>
          <a:prstGeom prst="rect">
            <a:avLst/>
          </a:prstGeom>
          <a:noFill/>
          <a:ln w="9525">
            <a:noFill/>
            <a:miter lim="800000"/>
            <a:headEnd/>
            <a:tailEnd/>
          </a:ln>
        </p:spPr>
      </p:pic>
      <p:pic>
        <p:nvPicPr>
          <p:cNvPr id="52227" name="Picture 3"/>
          <p:cNvPicPr>
            <a:picLocks noChangeAspect="1" noChangeArrowheads="1"/>
          </p:cNvPicPr>
          <p:nvPr/>
        </p:nvPicPr>
        <p:blipFill>
          <a:blip r:embed="rId3" cstate="print"/>
          <a:srcRect/>
          <a:stretch>
            <a:fillRect/>
          </a:stretch>
        </p:blipFill>
        <p:spPr bwMode="auto">
          <a:xfrm>
            <a:off x="4724400" y="3581400"/>
            <a:ext cx="4384675" cy="3157538"/>
          </a:xfrm>
          <a:prstGeom prst="rect">
            <a:avLst/>
          </a:prstGeom>
          <a:noFill/>
          <a:ln w="9525">
            <a:noFill/>
            <a:miter lim="800000"/>
            <a:headEnd/>
            <a:tailEnd/>
          </a:ln>
        </p:spPr>
      </p:pic>
      <p:pic>
        <p:nvPicPr>
          <p:cNvPr id="52228" name="Picture 4"/>
          <p:cNvPicPr>
            <a:picLocks noChangeAspect="1" noChangeArrowheads="1"/>
          </p:cNvPicPr>
          <p:nvPr/>
        </p:nvPicPr>
        <p:blipFill>
          <a:blip r:embed="rId4" cstate="print"/>
          <a:srcRect/>
          <a:stretch>
            <a:fillRect/>
          </a:stretch>
        </p:blipFill>
        <p:spPr bwMode="auto">
          <a:xfrm>
            <a:off x="5254625" y="1828800"/>
            <a:ext cx="3736975" cy="4852988"/>
          </a:xfrm>
          <a:prstGeom prst="rect">
            <a:avLst/>
          </a:prstGeom>
          <a:noFill/>
          <a:ln w="9525">
            <a:noFill/>
            <a:miter lim="800000"/>
            <a:headEnd/>
            <a:tailEnd/>
          </a:ln>
        </p:spPr>
      </p:pic>
      <p:pic>
        <p:nvPicPr>
          <p:cNvPr id="52229" name="Picture 5"/>
          <p:cNvPicPr>
            <a:picLocks noChangeAspect="1" noChangeArrowheads="1"/>
          </p:cNvPicPr>
          <p:nvPr/>
        </p:nvPicPr>
        <p:blipFill>
          <a:blip r:embed="rId5" cstate="print"/>
          <a:srcRect/>
          <a:stretch>
            <a:fillRect/>
          </a:stretch>
        </p:blipFill>
        <p:spPr bwMode="auto">
          <a:xfrm>
            <a:off x="4800600" y="3219450"/>
            <a:ext cx="4275138" cy="28003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1000" fill="hold"/>
                                        <p:tgtEl>
                                          <p:spTgt spid="52226"/>
                                        </p:tgtEl>
                                        <p:attrNameLst>
                                          <p:attrName>ppt_w</p:attrName>
                                        </p:attrNameLst>
                                      </p:cBhvr>
                                      <p:tavLst>
                                        <p:tav tm="0">
                                          <p:val>
                                            <p:strVal val="#ppt_w+.3"/>
                                          </p:val>
                                        </p:tav>
                                        <p:tav tm="100000">
                                          <p:val>
                                            <p:strVal val="#ppt_w"/>
                                          </p:val>
                                        </p:tav>
                                      </p:tavLst>
                                    </p:anim>
                                    <p:anim calcmode="lin" valueType="num">
                                      <p:cBhvr>
                                        <p:cTn id="8" dur="1000" fill="hold"/>
                                        <p:tgtEl>
                                          <p:spTgt spid="52226"/>
                                        </p:tgtEl>
                                        <p:attrNameLst>
                                          <p:attrName>ppt_h</p:attrName>
                                        </p:attrNameLst>
                                      </p:cBhvr>
                                      <p:tavLst>
                                        <p:tav tm="0">
                                          <p:val>
                                            <p:strVal val="#ppt_h"/>
                                          </p:val>
                                        </p:tav>
                                        <p:tav tm="100000">
                                          <p:val>
                                            <p:strVal val="#ppt_h"/>
                                          </p:val>
                                        </p:tav>
                                      </p:tavLst>
                                    </p:anim>
                                    <p:animEffect transition="in" filter="fade">
                                      <p:cBhvr>
                                        <p:cTn id="9" dur="1000"/>
                                        <p:tgtEl>
                                          <p:spTgt spid="52226"/>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xit" presetSubtype="16" fill="hold" nodeType="clickEffect">
                                  <p:stCondLst>
                                    <p:cond delay="0"/>
                                  </p:stCondLst>
                                  <p:childTnLst>
                                    <p:animEffect transition="out" filter="diamond(in)">
                                      <p:cBhvr>
                                        <p:cTn id="13" dur="2000"/>
                                        <p:tgtEl>
                                          <p:spTgt spid="52226"/>
                                        </p:tgtEl>
                                      </p:cBhvr>
                                    </p:animEffect>
                                    <p:set>
                                      <p:cBhvr>
                                        <p:cTn id="14" dur="1" fill="hold">
                                          <p:stCondLst>
                                            <p:cond delay="1999"/>
                                          </p:stCondLst>
                                        </p:cTn>
                                        <p:tgtEl>
                                          <p:spTgt spid="5222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5" presetClass="entr" presetSubtype="0" fill="hold" nodeType="click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 calcmode="lin" valueType="num">
                                      <p:cBhvr>
                                        <p:cTn id="19"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20"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21" dur="1000" fill="hold"/>
                                        <p:tgtEl>
                                          <p:spTgt spid="3">
                                            <p:txEl>
                                              <p:pRg st="0" end="0"/>
                                            </p:txEl>
                                          </p:spTgt>
                                        </p:tgtEl>
                                        <p:attrNameLst>
                                          <p:attrName>ppt_x</p:attrName>
                                        </p:attrNameLst>
                                      </p:cBhvr>
                                      <p:tavLst>
                                        <p:tav tm="0" fmla="#ppt_x+(cos(-2*pi*(1-$))*-#ppt_x-sin(-2*pi*(1-$))*(1-#ppt_y))*(1-$)">
                                          <p:val>
                                            <p:fltVal val="0"/>
                                          </p:val>
                                        </p:tav>
                                        <p:tav tm="100000">
                                          <p:val>
                                            <p:fltVal val="1"/>
                                          </p:val>
                                        </p:tav>
                                      </p:tavLst>
                                    </p:anim>
                                    <p:anim calcmode="lin" valueType="num">
                                      <p:cBhvr>
                                        <p:cTn id="22" dur="1000" fill="hold"/>
                                        <p:tgtEl>
                                          <p:spTgt spid="3">
                                            <p:txEl>
                                              <p:pRg st="0" end="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23" fill="hold">
                      <p:stCondLst>
                        <p:cond delay="indefinite"/>
                      </p:stCondLst>
                      <p:childTnLst>
                        <p:par>
                          <p:cTn id="24" fill="hold">
                            <p:stCondLst>
                              <p:cond delay="0"/>
                            </p:stCondLst>
                            <p:childTnLst>
                              <p:par>
                                <p:cTn id="25" presetID="15" presetClass="entr" presetSubtype="0" fill="hold"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 calcmode="lin" valueType="num">
                                      <p:cBhvr>
                                        <p:cTn id="27" dur="1000" fill="hold"/>
                                        <p:tgtEl>
                                          <p:spTgt spid="3">
                                            <p:txEl>
                                              <p:pRg st="1" end="1"/>
                                            </p:txEl>
                                          </p:spTgt>
                                        </p:tgtEl>
                                        <p:attrNameLst>
                                          <p:attrName>ppt_w</p:attrName>
                                        </p:attrNameLst>
                                      </p:cBhvr>
                                      <p:tavLst>
                                        <p:tav tm="0">
                                          <p:val>
                                            <p:fltVal val="0"/>
                                          </p:val>
                                        </p:tav>
                                        <p:tav tm="100000">
                                          <p:val>
                                            <p:strVal val="#ppt_w"/>
                                          </p:val>
                                        </p:tav>
                                      </p:tavLst>
                                    </p:anim>
                                    <p:anim calcmode="lin" valueType="num">
                                      <p:cBhvr>
                                        <p:cTn id="28" dur="1000" fill="hold"/>
                                        <p:tgtEl>
                                          <p:spTgt spid="3">
                                            <p:txEl>
                                              <p:pRg st="1" end="1"/>
                                            </p:txEl>
                                          </p:spTgt>
                                        </p:tgtEl>
                                        <p:attrNameLst>
                                          <p:attrName>ppt_h</p:attrName>
                                        </p:attrNameLst>
                                      </p:cBhvr>
                                      <p:tavLst>
                                        <p:tav tm="0">
                                          <p:val>
                                            <p:fltVal val="0"/>
                                          </p:val>
                                        </p:tav>
                                        <p:tav tm="100000">
                                          <p:val>
                                            <p:strVal val="#ppt_h"/>
                                          </p:val>
                                        </p:tav>
                                      </p:tavLst>
                                    </p:anim>
                                    <p:anim calcmode="lin" valueType="num">
                                      <p:cBhvr>
                                        <p:cTn id="29" dur="1000" fill="hold"/>
                                        <p:tgtEl>
                                          <p:spTgt spid="3">
                                            <p:txEl>
                                              <p:pRg st="1" end="1"/>
                                            </p:txEl>
                                          </p:spTgt>
                                        </p:tgtEl>
                                        <p:attrNameLst>
                                          <p:attrName>ppt_x</p:attrName>
                                        </p:attrNameLst>
                                      </p:cBhvr>
                                      <p:tavLst>
                                        <p:tav tm="0" fmla="#ppt_x+(cos(-2*pi*(1-$))*-#ppt_x-sin(-2*pi*(1-$))*(1-#ppt_y))*(1-$)">
                                          <p:val>
                                            <p:fltVal val="0"/>
                                          </p:val>
                                        </p:tav>
                                        <p:tav tm="100000">
                                          <p:val>
                                            <p:fltVal val="1"/>
                                          </p:val>
                                        </p:tav>
                                      </p:tavLst>
                                    </p:anim>
                                    <p:anim calcmode="lin" valueType="num">
                                      <p:cBhvr>
                                        <p:cTn id="30" dur="1000" fill="hold"/>
                                        <p:tgtEl>
                                          <p:spTgt spid="3">
                                            <p:txEl>
                                              <p:pRg st="1" end="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1" fill="hold">
                      <p:stCondLst>
                        <p:cond delay="indefinite"/>
                      </p:stCondLst>
                      <p:childTnLst>
                        <p:par>
                          <p:cTn id="32" fill="hold">
                            <p:stCondLst>
                              <p:cond delay="0"/>
                            </p:stCondLst>
                            <p:childTnLst>
                              <p:par>
                                <p:cTn id="33" presetID="15" presetClass="entr" presetSubtype="0" fill="hold" nodeType="clickEffect">
                                  <p:stCondLst>
                                    <p:cond delay="0"/>
                                  </p:stCondLst>
                                  <p:childTnLst>
                                    <p:set>
                                      <p:cBhvr>
                                        <p:cTn id="34" dur="1" fill="hold">
                                          <p:stCondLst>
                                            <p:cond delay="0"/>
                                          </p:stCondLst>
                                        </p:cTn>
                                        <p:tgtEl>
                                          <p:spTgt spid="3">
                                            <p:txEl>
                                              <p:pRg st="2" end="2"/>
                                            </p:txEl>
                                          </p:spTgt>
                                        </p:tgtEl>
                                        <p:attrNameLst>
                                          <p:attrName>style.visibility</p:attrName>
                                        </p:attrNameLst>
                                      </p:cBhvr>
                                      <p:to>
                                        <p:strVal val="visible"/>
                                      </p:to>
                                    </p:set>
                                    <p:anim calcmode="lin" valueType="num">
                                      <p:cBhvr>
                                        <p:cTn id="3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3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37" dur="1000" fill="hold"/>
                                        <p:tgtEl>
                                          <p:spTgt spid="3">
                                            <p:txEl>
                                              <p:pRg st="2" end="2"/>
                                            </p:txEl>
                                          </p:spTgt>
                                        </p:tgtEl>
                                        <p:attrNameLst>
                                          <p:attrName>ppt_x</p:attrName>
                                        </p:attrNameLst>
                                      </p:cBhvr>
                                      <p:tavLst>
                                        <p:tav tm="0" fmla="#ppt_x+(cos(-2*pi*(1-$))*-#ppt_x-sin(-2*pi*(1-$))*(1-#ppt_y))*(1-$)">
                                          <p:val>
                                            <p:fltVal val="0"/>
                                          </p:val>
                                        </p:tav>
                                        <p:tav tm="100000">
                                          <p:val>
                                            <p:fltVal val="1"/>
                                          </p:val>
                                        </p:tav>
                                      </p:tavLst>
                                    </p:anim>
                                    <p:anim calcmode="lin" valueType="num">
                                      <p:cBhvr>
                                        <p:cTn id="38" dur="1000" fill="hold"/>
                                        <p:tgtEl>
                                          <p:spTgt spid="3">
                                            <p:txEl>
                                              <p:pRg st="2" end="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39" fill="hold">
                      <p:stCondLst>
                        <p:cond delay="indefinite"/>
                      </p:stCondLst>
                      <p:childTnLst>
                        <p:par>
                          <p:cTn id="40" fill="hold">
                            <p:stCondLst>
                              <p:cond delay="0"/>
                            </p:stCondLst>
                            <p:childTnLst>
                              <p:par>
                                <p:cTn id="41" presetID="15" presetClass="entr" presetSubtype="0" fill="hold" nodeType="clickEffect">
                                  <p:stCondLst>
                                    <p:cond delay="0"/>
                                  </p:stCondLst>
                                  <p:childTnLst>
                                    <p:set>
                                      <p:cBhvr>
                                        <p:cTn id="42" dur="1" fill="hold">
                                          <p:stCondLst>
                                            <p:cond delay="0"/>
                                          </p:stCondLst>
                                        </p:cTn>
                                        <p:tgtEl>
                                          <p:spTgt spid="3">
                                            <p:txEl>
                                              <p:pRg st="3" end="3"/>
                                            </p:txEl>
                                          </p:spTgt>
                                        </p:tgtEl>
                                        <p:attrNameLst>
                                          <p:attrName>style.visibility</p:attrName>
                                        </p:attrNameLst>
                                      </p:cBhvr>
                                      <p:to>
                                        <p:strVal val="visible"/>
                                      </p:to>
                                    </p:set>
                                    <p:anim calcmode="lin" valueType="num">
                                      <p:cBhvr>
                                        <p:cTn id="43" dur="1000" fill="hold"/>
                                        <p:tgtEl>
                                          <p:spTgt spid="3">
                                            <p:txEl>
                                              <p:pRg st="3" end="3"/>
                                            </p:txEl>
                                          </p:spTgt>
                                        </p:tgtEl>
                                        <p:attrNameLst>
                                          <p:attrName>ppt_w</p:attrName>
                                        </p:attrNameLst>
                                      </p:cBhvr>
                                      <p:tavLst>
                                        <p:tav tm="0">
                                          <p:val>
                                            <p:fltVal val="0"/>
                                          </p:val>
                                        </p:tav>
                                        <p:tav tm="100000">
                                          <p:val>
                                            <p:strVal val="#ppt_w"/>
                                          </p:val>
                                        </p:tav>
                                      </p:tavLst>
                                    </p:anim>
                                    <p:anim calcmode="lin" valueType="num">
                                      <p:cBhvr>
                                        <p:cTn id="44" dur="1000" fill="hold"/>
                                        <p:tgtEl>
                                          <p:spTgt spid="3">
                                            <p:txEl>
                                              <p:pRg st="3" end="3"/>
                                            </p:txEl>
                                          </p:spTgt>
                                        </p:tgtEl>
                                        <p:attrNameLst>
                                          <p:attrName>ppt_h</p:attrName>
                                        </p:attrNameLst>
                                      </p:cBhvr>
                                      <p:tavLst>
                                        <p:tav tm="0">
                                          <p:val>
                                            <p:fltVal val="0"/>
                                          </p:val>
                                        </p:tav>
                                        <p:tav tm="100000">
                                          <p:val>
                                            <p:strVal val="#ppt_h"/>
                                          </p:val>
                                        </p:tav>
                                      </p:tavLst>
                                    </p:anim>
                                    <p:anim calcmode="lin" valueType="num">
                                      <p:cBhvr>
                                        <p:cTn id="45" dur="1000" fill="hold"/>
                                        <p:tgtEl>
                                          <p:spTgt spid="3">
                                            <p:txEl>
                                              <p:pRg st="3" end="3"/>
                                            </p:txEl>
                                          </p:spTgt>
                                        </p:tgtEl>
                                        <p:attrNameLst>
                                          <p:attrName>ppt_x</p:attrName>
                                        </p:attrNameLst>
                                      </p:cBhvr>
                                      <p:tavLst>
                                        <p:tav tm="0" fmla="#ppt_x+(cos(-2*pi*(1-$))*-#ppt_x-sin(-2*pi*(1-$))*(1-#ppt_y))*(1-$)">
                                          <p:val>
                                            <p:fltVal val="0"/>
                                          </p:val>
                                        </p:tav>
                                        <p:tav tm="100000">
                                          <p:val>
                                            <p:fltVal val="1"/>
                                          </p:val>
                                        </p:tav>
                                      </p:tavLst>
                                    </p:anim>
                                    <p:anim calcmode="lin" valueType="num">
                                      <p:cBhvr>
                                        <p:cTn id="46" dur="1000" fill="hold"/>
                                        <p:tgtEl>
                                          <p:spTgt spid="3">
                                            <p:txEl>
                                              <p:pRg st="3" end="3"/>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47" fill="hold">
                      <p:stCondLst>
                        <p:cond delay="indefinite"/>
                      </p:stCondLst>
                      <p:childTnLst>
                        <p:par>
                          <p:cTn id="48" fill="hold">
                            <p:stCondLst>
                              <p:cond delay="0"/>
                            </p:stCondLst>
                            <p:childTnLst>
                              <p:par>
                                <p:cTn id="49" presetID="15" presetClass="entr" presetSubtype="0" fill="hold" nodeType="clickEffect">
                                  <p:stCondLst>
                                    <p:cond delay="0"/>
                                  </p:stCondLst>
                                  <p:childTnLst>
                                    <p:set>
                                      <p:cBhvr>
                                        <p:cTn id="50" dur="1" fill="hold">
                                          <p:stCondLst>
                                            <p:cond delay="0"/>
                                          </p:stCondLst>
                                        </p:cTn>
                                        <p:tgtEl>
                                          <p:spTgt spid="3">
                                            <p:txEl>
                                              <p:pRg st="4" end="4"/>
                                            </p:txEl>
                                          </p:spTgt>
                                        </p:tgtEl>
                                        <p:attrNameLst>
                                          <p:attrName>style.visibility</p:attrName>
                                        </p:attrNameLst>
                                      </p:cBhvr>
                                      <p:to>
                                        <p:strVal val="visible"/>
                                      </p:to>
                                    </p:set>
                                    <p:anim calcmode="lin" valueType="num">
                                      <p:cBhvr>
                                        <p:cTn id="51" dur="1000" fill="hold"/>
                                        <p:tgtEl>
                                          <p:spTgt spid="3">
                                            <p:txEl>
                                              <p:pRg st="4" end="4"/>
                                            </p:txEl>
                                          </p:spTgt>
                                        </p:tgtEl>
                                        <p:attrNameLst>
                                          <p:attrName>ppt_w</p:attrName>
                                        </p:attrNameLst>
                                      </p:cBhvr>
                                      <p:tavLst>
                                        <p:tav tm="0">
                                          <p:val>
                                            <p:fltVal val="0"/>
                                          </p:val>
                                        </p:tav>
                                        <p:tav tm="100000">
                                          <p:val>
                                            <p:strVal val="#ppt_w"/>
                                          </p:val>
                                        </p:tav>
                                      </p:tavLst>
                                    </p:anim>
                                    <p:anim calcmode="lin" valueType="num">
                                      <p:cBhvr>
                                        <p:cTn id="52" dur="1000" fill="hold"/>
                                        <p:tgtEl>
                                          <p:spTgt spid="3">
                                            <p:txEl>
                                              <p:pRg st="4" end="4"/>
                                            </p:txEl>
                                          </p:spTgt>
                                        </p:tgtEl>
                                        <p:attrNameLst>
                                          <p:attrName>ppt_h</p:attrName>
                                        </p:attrNameLst>
                                      </p:cBhvr>
                                      <p:tavLst>
                                        <p:tav tm="0">
                                          <p:val>
                                            <p:fltVal val="0"/>
                                          </p:val>
                                        </p:tav>
                                        <p:tav tm="100000">
                                          <p:val>
                                            <p:strVal val="#ppt_h"/>
                                          </p:val>
                                        </p:tav>
                                      </p:tavLst>
                                    </p:anim>
                                    <p:anim calcmode="lin" valueType="num">
                                      <p:cBhvr>
                                        <p:cTn id="53" dur="1000" fill="hold"/>
                                        <p:tgtEl>
                                          <p:spTgt spid="3">
                                            <p:txEl>
                                              <p:pRg st="4" end="4"/>
                                            </p:txEl>
                                          </p:spTgt>
                                        </p:tgtEl>
                                        <p:attrNameLst>
                                          <p:attrName>ppt_x</p:attrName>
                                        </p:attrNameLst>
                                      </p:cBhvr>
                                      <p:tavLst>
                                        <p:tav tm="0" fmla="#ppt_x+(cos(-2*pi*(1-$))*-#ppt_x-sin(-2*pi*(1-$))*(1-#ppt_y))*(1-$)">
                                          <p:val>
                                            <p:fltVal val="0"/>
                                          </p:val>
                                        </p:tav>
                                        <p:tav tm="100000">
                                          <p:val>
                                            <p:fltVal val="1"/>
                                          </p:val>
                                        </p:tav>
                                      </p:tavLst>
                                    </p:anim>
                                    <p:anim calcmode="lin" valueType="num">
                                      <p:cBhvr>
                                        <p:cTn id="54" dur="1000" fill="hold"/>
                                        <p:tgtEl>
                                          <p:spTgt spid="3">
                                            <p:txEl>
                                              <p:pRg st="4" end="4"/>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5" fill="hold">
                      <p:stCondLst>
                        <p:cond delay="indefinite"/>
                      </p:stCondLst>
                      <p:childTnLst>
                        <p:par>
                          <p:cTn id="56" fill="hold">
                            <p:stCondLst>
                              <p:cond delay="0"/>
                            </p:stCondLst>
                            <p:childTnLst>
                              <p:par>
                                <p:cTn id="57" presetID="15" presetClass="entr" presetSubtype="0" fill="hold" nodeType="clickEffect">
                                  <p:stCondLst>
                                    <p:cond delay="0"/>
                                  </p:stCondLst>
                                  <p:childTnLst>
                                    <p:set>
                                      <p:cBhvr>
                                        <p:cTn id="58" dur="1" fill="hold">
                                          <p:stCondLst>
                                            <p:cond delay="0"/>
                                          </p:stCondLst>
                                        </p:cTn>
                                        <p:tgtEl>
                                          <p:spTgt spid="3">
                                            <p:txEl>
                                              <p:pRg st="5" end="5"/>
                                            </p:txEl>
                                          </p:spTgt>
                                        </p:tgtEl>
                                        <p:attrNameLst>
                                          <p:attrName>style.visibility</p:attrName>
                                        </p:attrNameLst>
                                      </p:cBhvr>
                                      <p:to>
                                        <p:strVal val="visible"/>
                                      </p:to>
                                    </p:set>
                                    <p:anim calcmode="lin" valueType="num">
                                      <p:cBhvr>
                                        <p:cTn id="59" dur="1000" fill="hold"/>
                                        <p:tgtEl>
                                          <p:spTgt spid="3">
                                            <p:txEl>
                                              <p:pRg st="5" end="5"/>
                                            </p:txEl>
                                          </p:spTgt>
                                        </p:tgtEl>
                                        <p:attrNameLst>
                                          <p:attrName>ppt_w</p:attrName>
                                        </p:attrNameLst>
                                      </p:cBhvr>
                                      <p:tavLst>
                                        <p:tav tm="0">
                                          <p:val>
                                            <p:fltVal val="0"/>
                                          </p:val>
                                        </p:tav>
                                        <p:tav tm="100000">
                                          <p:val>
                                            <p:strVal val="#ppt_w"/>
                                          </p:val>
                                        </p:tav>
                                      </p:tavLst>
                                    </p:anim>
                                    <p:anim calcmode="lin" valueType="num">
                                      <p:cBhvr>
                                        <p:cTn id="60" dur="1000" fill="hold"/>
                                        <p:tgtEl>
                                          <p:spTgt spid="3">
                                            <p:txEl>
                                              <p:pRg st="5" end="5"/>
                                            </p:txEl>
                                          </p:spTgt>
                                        </p:tgtEl>
                                        <p:attrNameLst>
                                          <p:attrName>ppt_h</p:attrName>
                                        </p:attrNameLst>
                                      </p:cBhvr>
                                      <p:tavLst>
                                        <p:tav tm="0">
                                          <p:val>
                                            <p:fltVal val="0"/>
                                          </p:val>
                                        </p:tav>
                                        <p:tav tm="100000">
                                          <p:val>
                                            <p:strVal val="#ppt_h"/>
                                          </p:val>
                                        </p:tav>
                                      </p:tavLst>
                                    </p:anim>
                                    <p:anim calcmode="lin" valueType="num">
                                      <p:cBhvr>
                                        <p:cTn id="61" dur="1000" fill="hold"/>
                                        <p:tgtEl>
                                          <p:spTgt spid="3">
                                            <p:txEl>
                                              <p:pRg st="5" end="5"/>
                                            </p:txEl>
                                          </p:spTgt>
                                        </p:tgtEl>
                                        <p:attrNameLst>
                                          <p:attrName>ppt_x</p:attrName>
                                        </p:attrNameLst>
                                      </p:cBhvr>
                                      <p:tavLst>
                                        <p:tav tm="0" fmla="#ppt_x+(cos(-2*pi*(1-$))*-#ppt_x-sin(-2*pi*(1-$))*(1-#ppt_y))*(1-$)">
                                          <p:val>
                                            <p:fltVal val="0"/>
                                          </p:val>
                                        </p:tav>
                                        <p:tav tm="100000">
                                          <p:val>
                                            <p:fltVal val="1"/>
                                          </p:val>
                                        </p:tav>
                                      </p:tavLst>
                                    </p:anim>
                                    <p:anim calcmode="lin" valueType="num">
                                      <p:cBhvr>
                                        <p:cTn id="62" dur="1000" fill="hold"/>
                                        <p:tgtEl>
                                          <p:spTgt spid="3">
                                            <p:txEl>
                                              <p:pRg st="5" end="5"/>
                                            </p:txEl>
                                          </p:spTgt>
                                        </p:tgtEl>
                                        <p:attrNameLst>
                                          <p:attrName>ppt_y</p:attrName>
                                        </p:attrNameLst>
                                      </p:cBhvr>
                                      <p:tavLst>
                                        <p:tav tm="0" fmla="#ppt_y+(sin(-2*pi*(1-$))*-#ppt_x+cos(-2*pi*(1-$))*(1-#ppt_y))*(1-$)">
                                          <p:val>
                                            <p:fltVal val="0"/>
                                          </p:val>
                                        </p:tav>
                                        <p:tav tm="100000">
                                          <p:val>
                                            <p:fltVal val="1"/>
                                          </p:val>
                                        </p:tav>
                                      </p:tavLst>
                                    </p:anim>
                                  </p:childTnLst>
                                </p:cTn>
                              </p:par>
                            </p:childTnLst>
                          </p:cTn>
                        </p:par>
                        <p:par>
                          <p:cTn id="63" fill="hold">
                            <p:stCondLst>
                              <p:cond delay="1000"/>
                            </p:stCondLst>
                            <p:childTnLst>
                              <p:par>
                                <p:cTn id="64" presetID="9" presetClass="entr" presetSubtype="0" fill="hold" nodeType="afterEffect">
                                  <p:stCondLst>
                                    <p:cond delay="0"/>
                                  </p:stCondLst>
                                  <p:childTnLst>
                                    <p:set>
                                      <p:cBhvr>
                                        <p:cTn id="65" dur="1" fill="hold">
                                          <p:stCondLst>
                                            <p:cond delay="0"/>
                                          </p:stCondLst>
                                        </p:cTn>
                                        <p:tgtEl>
                                          <p:spTgt spid="52227"/>
                                        </p:tgtEl>
                                        <p:attrNameLst>
                                          <p:attrName>style.visibility</p:attrName>
                                        </p:attrNameLst>
                                      </p:cBhvr>
                                      <p:to>
                                        <p:strVal val="visible"/>
                                      </p:to>
                                    </p:set>
                                    <p:animEffect transition="in" filter="dissolve">
                                      <p:cBhvr>
                                        <p:cTn id="66" dur="500"/>
                                        <p:tgtEl>
                                          <p:spTgt spid="52227"/>
                                        </p:tgtEl>
                                      </p:cBhvr>
                                    </p:animEffect>
                                  </p:childTnLst>
                                </p:cTn>
                              </p:par>
                            </p:childTnLst>
                          </p:cTn>
                        </p:par>
                      </p:childTnLst>
                    </p:cTn>
                  </p:par>
                  <p:par>
                    <p:cTn id="67" fill="hold">
                      <p:stCondLst>
                        <p:cond delay="indefinite"/>
                      </p:stCondLst>
                      <p:childTnLst>
                        <p:par>
                          <p:cTn id="68" fill="hold">
                            <p:stCondLst>
                              <p:cond delay="0"/>
                            </p:stCondLst>
                            <p:childTnLst>
                              <p:par>
                                <p:cTn id="69" presetID="5" presetClass="exit" presetSubtype="10" fill="hold" nodeType="clickEffect">
                                  <p:stCondLst>
                                    <p:cond delay="0"/>
                                  </p:stCondLst>
                                  <p:childTnLst>
                                    <p:animEffect transition="out" filter="checkerboard(across)">
                                      <p:cBhvr>
                                        <p:cTn id="70" dur="500"/>
                                        <p:tgtEl>
                                          <p:spTgt spid="52227"/>
                                        </p:tgtEl>
                                      </p:cBhvr>
                                    </p:animEffect>
                                    <p:set>
                                      <p:cBhvr>
                                        <p:cTn id="71" dur="1" fill="hold">
                                          <p:stCondLst>
                                            <p:cond delay="499"/>
                                          </p:stCondLst>
                                        </p:cTn>
                                        <p:tgtEl>
                                          <p:spTgt spid="52227"/>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5" presetClass="entr" presetSubtype="0" fill="hold" nodeType="clickEffect">
                                  <p:stCondLst>
                                    <p:cond delay="0"/>
                                  </p:stCondLst>
                                  <p:childTnLst>
                                    <p:set>
                                      <p:cBhvr>
                                        <p:cTn id="75" dur="1" fill="hold">
                                          <p:stCondLst>
                                            <p:cond delay="0"/>
                                          </p:stCondLst>
                                        </p:cTn>
                                        <p:tgtEl>
                                          <p:spTgt spid="3">
                                            <p:txEl>
                                              <p:pRg st="6" end="6"/>
                                            </p:txEl>
                                          </p:spTgt>
                                        </p:tgtEl>
                                        <p:attrNameLst>
                                          <p:attrName>style.visibility</p:attrName>
                                        </p:attrNameLst>
                                      </p:cBhvr>
                                      <p:to>
                                        <p:strVal val="visible"/>
                                      </p:to>
                                    </p:set>
                                    <p:anim calcmode="lin" valueType="num">
                                      <p:cBhvr>
                                        <p:cTn id="76" dur="1000" fill="hold"/>
                                        <p:tgtEl>
                                          <p:spTgt spid="3">
                                            <p:txEl>
                                              <p:pRg st="6" end="6"/>
                                            </p:txEl>
                                          </p:spTgt>
                                        </p:tgtEl>
                                        <p:attrNameLst>
                                          <p:attrName>ppt_w</p:attrName>
                                        </p:attrNameLst>
                                      </p:cBhvr>
                                      <p:tavLst>
                                        <p:tav tm="0">
                                          <p:val>
                                            <p:fltVal val="0"/>
                                          </p:val>
                                        </p:tav>
                                        <p:tav tm="100000">
                                          <p:val>
                                            <p:strVal val="#ppt_w"/>
                                          </p:val>
                                        </p:tav>
                                      </p:tavLst>
                                    </p:anim>
                                    <p:anim calcmode="lin" valueType="num">
                                      <p:cBhvr>
                                        <p:cTn id="77" dur="1000" fill="hold"/>
                                        <p:tgtEl>
                                          <p:spTgt spid="3">
                                            <p:txEl>
                                              <p:pRg st="6" end="6"/>
                                            </p:txEl>
                                          </p:spTgt>
                                        </p:tgtEl>
                                        <p:attrNameLst>
                                          <p:attrName>ppt_h</p:attrName>
                                        </p:attrNameLst>
                                      </p:cBhvr>
                                      <p:tavLst>
                                        <p:tav tm="0">
                                          <p:val>
                                            <p:fltVal val="0"/>
                                          </p:val>
                                        </p:tav>
                                        <p:tav tm="100000">
                                          <p:val>
                                            <p:strVal val="#ppt_h"/>
                                          </p:val>
                                        </p:tav>
                                      </p:tavLst>
                                    </p:anim>
                                    <p:anim calcmode="lin" valueType="num">
                                      <p:cBhvr>
                                        <p:cTn id="78" dur="1000" fill="hold"/>
                                        <p:tgtEl>
                                          <p:spTgt spid="3">
                                            <p:txEl>
                                              <p:pRg st="6" end="6"/>
                                            </p:txEl>
                                          </p:spTgt>
                                        </p:tgtEl>
                                        <p:attrNameLst>
                                          <p:attrName>ppt_x</p:attrName>
                                        </p:attrNameLst>
                                      </p:cBhvr>
                                      <p:tavLst>
                                        <p:tav tm="0" fmla="#ppt_x+(cos(-2*pi*(1-$))*-#ppt_x-sin(-2*pi*(1-$))*(1-#ppt_y))*(1-$)">
                                          <p:val>
                                            <p:fltVal val="0"/>
                                          </p:val>
                                        </p:tav>
                                        <p:tav tm="100000">
                                          <p:val>
                                            <p:fltVal val="1"/>
                                          </p:val>
                                        </p:tav>
                                      </p:tavLst>
                                    </p:anim>
                                    <p:anim calcmode="lin" valueType="num">
                                      <p:cBhvr>
                                        <p:cTn id="79" dur="1000" fill="hold"/>
                                        <p:tgtEl>
                                          <p:spTgt spid="3">
                                            <p:txEl>
                                              <p:pRg st="6" end="6"/>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0" fill="hold">
                      <p:stCondLst>
                        <p:cond delay="indefinite"/>
                      </p:stCondLst>
                      <p:childTnLst>
                        <p:par>
                          <p:cTn id="81" fill="hold">
                            <p:stCondLst>
                              <p:cond delay="0"/>
                            </p:stCondLst>
                            <p:childTnLst>
                              <p:par>
                                <p:cTn id="82" presetID="15" presetClass="entr" presetSubtype="0" fill="hold" nodeType="clickEffect">
                                  <p:stCondLst>
                                    <p:cond delay="0"/>
                                  </p:stCondLst>
                                  <p:childTnLst>
                                    <p:set>
                                      <p:cBhvr>
                                        <p:cTn id="83" dur="1" fill="hold">
                                          <p:stCondLst>
                                            <p:cond delay="0"/>
                                          </p:stCondLst>
                                        </p:cTn>
                                        <p:tgtEl>
                                          <p:spTgt spid="3">
                                            <p:txEl>
                                              <p:pRg st="7" end="7"/>
                                            </p:txEl>
                                          </p:spTgt>
                                        </p:tgtEl>
                                        <p:attrNameLst>
                                          <p:attrName>style.visibility</p:attrName>
                                        </p:attrNameLst>
                                      </p:cBhvr>
                                      <p:to>
                                        <p:strVal val="visible"/>
                                      </p:to>
                                    </p:set>
                                    <p:anim calcmode="lin" valueType="num">
                                      <p:cBhvr>
                                        <p:cTn id="84"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85"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86" dur="1000" fill="hold"/>
                                        <p:tgtEl>
                                          <p:spTgt spid="3">
                                            <p:txEl>
                                              <p:pRg st="7" end="7"/>
                                            </p:txEl>
                                          </p:spTgt>
                                        </p:tgtEl>
                                        <p:attrNameLst>
                                          <p:attrName>ppt_x</p:attrName>
                                        </p:attrNameLst>
                                      </p:cBhvr>
                                      <p:tavLst>
                                        <p:tav tm="0" fmla="#ppt_x+(cos(-2*pi*(1-$))*-#ppt_x-sin(-2*pi*(1-$))*(1-#ppt_y))*(1-$)">
                                          <p:val>
                                            <p:fltVal val="0"/>
                                          </p:val>
                                        </p:tav>
                                        <p:tav tm="100000">
                                          <p:val>
                                            <p:fltVal val="1"/>
                                          </p:val>
                                        </p:tav>
                                      </p:tavLst>
                                    </p:anim>
                                    <p:anim calcmode="lin" valueType="num">
                                      <p:cBhvr>
                                        <p:cTn id="87" dur="1000" fill="hold"/>
                                        <p:tgtEl>
                                          <p:spTgt spid="3">
                                            <p:txEl>
                                              <p:pRg st="7" end="7"/>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88" fill="hold">
                      <p:stCondLst>
                        <p:cond delay="indefinite"/>
                      </p:stCondLst>
                      <p:childTnLst>
                        <p:par>
                          <p:cTn id="89" fill="hold">
                            <p:stCondLst>
                              <p:cond delay="0"/>
                            </p:stCondLst>
                            <p:childTnLst>
                              <p:par>
                                <p:cTn id="90" presetID="15" presetClass="entr" presetSubtype="0" fill="hold" nodeType="clickEffect">
                                  <p:stCondLst>
                                    <p:cond delay="0"/>
                                  </p:stCondLst>
                                  <p:childTnLst>
                                    <p:set>
                                      <p:cBhvr>
                                        <p:cTn id="91" dur="1" fill="hold">
                                          <p:stCondLst>
                                            <p:cond delay="0"/>
                                          </p:stCondLst>
                                        </p:cTn>
                                        <p:tgtEl>
                                          <p:spTgt spid="3">
                                            <p:txEl>
                                              <p:pRg st="8" end="8"/>
                                            </p:txEl>
                                          </p:spTgt>
                                        </p:tgtEl>
                                        <p:attrNameLst>
                                          <p:attrName>style.visibility</p:attrName>
                                        </p:attrNameLst>
                                      </p:cBhvr>
                                      <p:to>
                                        <p:strVal val="visible"/>
                                      </p:to>
                                    </p:set>
                                    <p:anim calcmode="lin" valueType="num">
                                      <p:cBhvr>
                                        <p:cTn id="92" dur="1000" fill="hold"/>
                                        <p:tgtEl>
                                          <p:spTgt spid="3">
                                            <p:txEl>
                                              <p:pRg st="8" end="8"/>
                                            </p:txEl>
                                          </p:spTgt>
                                        </p:tgtEl>
                                        <p:attrNameLst>
                                          <p:attrName>ppt_w</p:attrName>
                                        </p:attrNameLst>
                                      </p:cBhvr>
                                      <p:tavLst>
                                        <p:tav tm="0">
                                          <p:val>
                                            <p:fltVal val="0"/>
                                          </p:val>
                                        </p:tav>
                                        <p:tav tm="100000">
                                          <p:val>
                                            <p:strVal val="#ppt_w"/>
                                          </p:val>
                                        </p:tav>
                                      </p:tavLst>
                                    </p:anim>
                                    <p:anim calcmode="lin" valueType="num">
                                      <p:cBhvr>
                                        <p:cTn id="93" dur="1000" fill="hold"/>
                                        <p:tgtEl>
                                          <p:spTgt spid="3">
                                            <p:txEl>
                                              <p:pRg st="8" end="8"/>
                                            </p:txEl>
                                          </p:spTgt>
                                        </p:tgtEl>
                                        <p:attrNameLst>
                                          <p:attrName>ppt_h</p:attrName>
                                        </p:attrNameLst>
                                      </p:cBhvr>
                                      <p:tavLst>
                                        <p:tav tm="0">
                                          <p:val>
                                            <p:fltVal val="0"/>
                                          </p:val>
                                        </p:tav>
                                        <p:tav tm="100000">
                                          <p:val>
                                            <p:strVal val="#ppt_h"/>
                                          </p:val>
                                        </p:tav>
                                      </p:tavLst>
                                    </p:anim>
                                    <p:anim calcmode="lin" valueType="num">
                                      <p:cBhvr>
                                        <p:cTn id="94" dur="1000" fill="hold"/>
                                        <p:tgtEl>
                                          <p:spTgt spid="3">
                                            <p:txEl>
                                              <p:pRg st="8" end="8"/>
                                            </p:txEl>
                                          </p:spTgt>
                                        </p:tgtEl>
                                        <p:attrNameLst>
                                          <p:attrName>ppt_x</p:attrName>
                                        </p:attrNameLst>
                                      </p:cBhvr>
                                      <p:tavLst>
                                        <p:tav tm="0" fmla="#ppt_x+(cos(-2*pi*(1-$))*-#ppt_x-sin(-2*pi*(1-$))*(1-#ppt_y))*(1-$)">
                                          <p:val>
                                            <p:fltVal val="0"/>
                                          </p:val>
                                        </p:tav>
                                        <p:tav tm="100000">
                                          <p:val>
                                            <p:fltVal val="1"/>
                                          </p:val>
                                        </p:tav>
                                      </p:tavLst>
                                    </p:anim>
                                    <p:anim calcmode="lin" valueType="num">
                                      <p:cBhvr>
                                        <p:cTn id="95" dur="1000" fill="hold"/>
                                        <p:tgtEl>
                                          <p:spTgt spid="3">
                                            <p:txEl>
                                              <p:pRg st="8" end="8"/>
                                            </p:txEl>
                                          </p:spTgt>
                                        </p:tgtEl>
                                        <p:attrNameLst>
                                          <p:attrName>ppt_y</p:attrName>
                                        </p:attrNameLst>
                                      </p:cBhvr>
                                      <p:tavLst>
                                        <p:tav tm="0" fmla="#ppt_y+(sin(-2*pi*(1-$))*-#ppt_x+cos(-2*pi*(1-$))*(1-#ppt_y))*(1-$)">
                                          <p:val>
                                            <p:fltVal val="0"/>
                                          </p:val>
                                        </p:tav>
                                        <p:tav tm="100000">
                                          <p:val>
                                            <p:fltVal val="1"/>
                                          </p:val>
                                        </p:tav>
                                      </p:tavLst>
                                    </p:anim>
                                  </p:childTnLst>
                                </p:cTn>
                              </p:par>
                            </p:childTnLst>
                          </p:cTn>
                        </p:par>
                        <p:par>
                          <p:cTn id="96" fill="hold">
                            <p:stCondLst>
                              <p:cond delay="1000"/>
                            </p:stCondLst>
                            <p:childTnLst>
                              <p:par>
                                <p:cTn id="97" presetID="9" presetClass="entr" presetSubtype="0" fill="hold" nodeType="afterEffect">
                                  <p:stCondLst>
                                    <p:cond delay="0"/>
                                  </p:stCondLst>
                                  <p:childTnLst>
                                    <p:set>
                                      <p:cBhvr>
                                        <p:cTn id="98" dur="1" fill="hold">
                                          <p:stCondLst>
                                            <p:cond delay="0"/>
                                          </p:stCondLst>
                                        </p:cTn>
                                        <p:tgtEl>
                                          <p:spTgt spid="52228"/>
                                        </p:tgtEl>
                                        <p:attrNameLst>
                                          <p:attrName>style.visibility</p:attrName>
                                        </p:attrNameLst>
                                      </p:cBhvr>
                                      <p:to>
                                        <p:strVal val="visible"/>
                                      </p:to>
                                    </p:set>
                                    <p:animEffect transition="in" filter="dissolve">
                                      <p:cBhvr>
                                        <p:cTn id="99" dur="500"/>
                                        <p:tgtEl>
                                          <p:spTgt spid="52228"/>
                                        </p:tgtEl>
                                      </p:cBhvr>
                                    </p:animEffect>
                                  </p:childTnLst>
                                </p:cTn>
                              </p:par>
                            </p:childTnLst>
                          </p:cTn>
                        </p:par>
                      </p:childTnLst>
                    </p:cTn>
                  </p:par>
                  <p:par>
                    <p:cTn id="100" fill="hold">
                      <p:stCondLst>
                        <p:cond delay="indefinite"/>
                      </p:stCondLst>
                      <p:childTnLst>
                        <p:par>
                          <p:cTn id="101" fill="hold">
                            <p:stCondLst>
                              <p:cond delay="0"/>
                            </p:stCondLst>
                            <p:childTnLst>
                              <p:par>
                                <p:cTn id="102" presetID="8" presetClass="exit" presetSubtype="16" fill="hold" nodeType="clickEffect">
                                  <p:stCondLst>
                                    <p:cond delay="0"/>
                                  </p:stCondLst>
                                  <p:childTnLst>
                                    <p:animEffect transition="out" filter="diamond(in)">
                                      <p:cBhvr>
                                        <p:cTn id="103" dur="2000"/>
                                        <p:tgtEl>
                                          <p:spTgt spid="52228"/>
                                        </p:tgtEl>
                                      </p:cBhvr>
                                    </p:animEffect>
                                    <p:set>
                                      <p:cBhvr>
                                        <p:cTn id="104" dur="1" fill="hold">
                                          <p:stCondLst>
                                            <p:cond delay="1999"/>
                                          </p:stCondLst>
                                        </p:cTn>
                                        <p:tgtEl>
                                          <p:spTgt spid="52228"/>
                                        </p:tgtEl>
                                        <p:attrNameLst>
                                          <p:attrName>style.visibility</p:attrName>
                                        </p:attrNameLst>
                                      </p:cBhvr>
                                      <p:to>
                                        <p:strVal val="hidden"/>
                                      </p:to>
                                    </p:set>
                                  </p:childTnLst>
                                </p:cTn>
                              </p:par>
                            </p:childTnLst>
                          </p:cTn>
                        </p:par>
                      </p:childTnLst>
                    </p:cTn>
                  </p:par>
                  <p:par>
                    <p:cTn id="105" fill="hold">
                      <p:stCondLst>
                        <p:cond delay="indefinite"/>
                      </p:stCondLst>
                      <p:childTnLst>
                        <p:par>
                          <p:cTn id="106" fill="hold">
                            <p:stCondLst>
                              <p:cond delay="0"/>
                            </p:stCondLst>
                            <p:childTnLst>
                              <p:par>
                                <p:cTn id="107" presetID="15" presetClass="entr" presetSubtype="0" fill="hold" nodeType="clickEffect">
                                  <p:stCondLst>
                                    <p:cond delay="0"/>
                                  </p:stCondLst>
                                  <p:childTnLst>
                                    <p:set>
                                      <p:cBhvr>
                                        <p:cTn id="108" dur="1" fill="hold">
                                          <p:stCondLst>
                                            <p:cond delay="0"/>
                                          </p:stCondLst>
                                        </p:cTn>
                                        <p:tgtEl>
                                          <p:spTgt spid="3">
                                            <p:txEl>
                                              <p:pRg st="9" end="9"/>
                                            </p:txEl>
                                          </p:spTgt>
                                        </p:tgtEl>
                                        <p:attrNameLst>
                                          <p:attrName>style.visibility</p:attrName>
                                        </p:attrNameLst>
                                      </p:cBhvr>
                                      <p:to>
                                        <p:strVal val="visible"/>
                                      </p:to>
                                    </p:set>
                                    <p:anim calcmode="lin" valueType="num">
                                      <p:cBhvr>
                                        <p:cTn id="109" dur="1000" fill="hold"/>
                                        <p:tgtEl>
                                          <p:spTgt spid="3">
                                            <p:txEl>
                                              <p:pRg st="9" end="9"/>
                                            </p:txEl>
                                          </p:spTgt>
                                        </p:tgtEl>
                                        <p:attrNameLst>
                                          <p:attrName>ppt_w</p:attrName>
                                        </p:attrNameLst>
                                      </p:cBhvr>
                                      <p:tavLst>
                                        <p:tav tm="0">
                                          <p:val>
                                            <p:fltVal val="0"/>
                                          </p:val>
                                        </p:tav>
                                        <p:tav tm="100000">
                                          <p:val>
                                            <p:strVal val="#ppt_w"/>
                                          </p:val>
                                        </p:tav>
                                      </p:tavLst>
                                    </p:anim>
                                    <p:anim calcmode="lin" valueType="num">
                                      <p:cBhvr>
                                        <p:cTn id="110" dur="1000" fill="hold"/>
                                        <p:tgtEl>
                                          <p:spTgt spid="3">
                                            <p:txEl>
                                              <p:pRg st="9" end="9"/>
                                            </p:txEl>
                                          </p:spTgt>
                                        </p:tgtEl>
                                        <p:attrNameLst>
                                          <p:attrName>ppt_h</p:attrName>
                                        </p:attrNameLst>
                                      </p:cBhvr>
                                      <p:tavLst>
                                        <p:tav tm="0">
                                          <p:val>
                                            <p:fltVal val="0"/>
                                          </p:val>
                                        </p:tav>
                                        <p:tav tm="100000">
                                          <p:val>
                                            <p:strVal val="#ppt_h"/>
                                          </p:val>
                                        </p:tav>
                                      </p:tavLst>
                                    </p:anim>
                                    <p:anim calcmode="lin" valueType="num">
                                      <p:cBhvr>
                                        <p:cTn id="111" dur="1000" fill="hold"/>
                                        <p:tgtEl>
                                          <p:spTgt spid="3">
                                            <p:txEl>
                                              <p:pRg st="9" end="9"/>
                                            </p:txEl>
                                          </p:spTgt>
                                        </p:tgtEl>
                                        <p:attrNameLst>
                                          <p:attrName>ppt_x</p:attrName>
                                        </p:attrNameLst>
                                      </p:cBhvr>
                                      <p:tavLst>
                                        <p:tav tm="0" fmla="#ppt_x+(cos(-2*pi*(1-$))*-#ppt_x-sin(-2*pi*(1-$))*(1-#ppt_y))*(1-$)">
                                          <p:val>
                                            <p:fltVal val="0"/>
                                          </p:val>
                                        </p:tav>
                                        <p:tav tm="100000">
                                          <p:val>
                                            <p:fltVal val="1"/>
                                          </p:val>
                                        </p:tav>
                                      </p:tavLst>
                                    </p:anim>
                                    <p:anim calcmode="lin" valueType="num">
                                      <p:cBhvr>
                                        <p:cTn id="112" dur="1000" fill="hold"/>
                                        <p:tgtEl>
                                          <p:spTgt spid="3">
                                            <p:txEl>
                                              <p:pRg st="9" end="9"/>
                                            </p:txEl>
                                          </p:spTgt>
                                        </p:tgtEl>
                                        <p:attrNameLst>
                                          <p:attrName>ppt_y</p:attrName>
                                        </p:attrNameLst>
                                      </p:cBhvr>
                                      <p:tavLst>
                                        <p:tav tm="0" fmla="#ppt_y+(sin(-2*pi*(1-$))*-#ppt_x+cos(-2*pi*(1-$))*(1-#ppt_y))*(1-$)">
                                          <p:val>
                                            <p:fltVal val="0"/>
                                          </p:val>
                                        </p:tav>
                                        <p:tav tm="100000">
                                          <p:val>
                                            <p:fltVal val="1"/>
                                          </p:val>
                                        </p:tav>
                                      </p:tavLst>
                                    </p:anim>
                                  </p:childTnLst>
                                </p:cTn>
                              </p:par>
                              <p:par>
                                <p:cTn id="113" presetID="9" presetClass="entr" presetSubtype="0" fill="hold" nodeType="withEffect">
                                  <p:stCondLst>
                                    <p:cond delay="0"/>
                                  </p:stCondLst>
                                  <p:childTnLst>
                                    <p:set>
                                      <p:cBhvr>
                                        <p:cTn id="114" dur="1" fill="hold">
                                          <p:stCondLst>
                                            <p:cond delay="0"/>
                                          </p:stCondLst>
                                        </p:cTn>
                                        <p:tgtEl>
                                          <p:spTgt spid="52229"/>
                                        </p:tgtEl>
                                        <p:attrNameLst>
                                          <p:attrName>style.visibility</p:attrName>
                                        </p:attrNameLst>
                                      </p:cBhvr>
                                      <p:to>
                                        <p:strVal val="visible"/>
                                      </p:to>
                                    </p:set>
                                    <p:animEffect transition="in" filter="dissolve">
                                      <p:cBhvr>
                                        <p:cTn id="115" dur="500"/>
                                        <p:tgtEl>
                                          <p:spTgt spid="52229"/>
                                        </p:tgtEl>
                                      </p:cBhvr>
                                    </p:animEffect>
                                  </p:childTnLst>
                                </p:cTn>
                              </p:par>
                            </p:childTnLst>
                          </p:cTn>
                        </p:par>
                      </p:childTnLst>
                    </p:cTn>
                  </p:par>
                  <p:par>
                    <p:cTn id="116" fill="hold">
                      <p:stCondLst>
                        <p:cond delay="indefinite"/>
                      </p:stCondLst>
                      <p:childTnLst>
                        <p:par>
                          <p:cTn id="117" fill="hold">
                            <p:stCondLst>
                              <p:cond delay="0"/>
                            </p:stCondLst>
                            <p:childTnLst>
                              <p:par>
                                <p:cTn id="118" presetID="15" presetClass="entr" presetSubtype="0" fill="hold" nodeType="clickEffect">
                                  <p:stCondLst>
                                    <p:cond delay="0"/>
                                  </p:stCondLst>
                                  <p:childTnLst>
                                    <p:set>
                                      <p:cBhvr>
                                        <p:cTn id="119" dur="1" fill="hold">
                                          <p:stCondLst>
                                            <p:cond delay="0"/>
                                          </p:stCondLst>
                                        </p:cTn>
                                        <p:tgtEl>
                                          <p:spTgt spid="3">
                                            <p:txEl>
                                              <p:pRg st="10" end="10"/>
                                            </p:txEl>
                                          </p:spTgt>
                                        </p:tgtEl>
                                        <p:attrNameLst>
                                          <p:attrName>style.visibility</p:attrName>
                                        </p:attrNameLst>
                                      </p:cBhvr>
                                      <p:to>
                                        <p:strVal val="visible"/>
                                      </p:to>
                                    </p:set>
                                    <p:anim calcmode="lin" valueType="num">
                                      <p:cBhvr>
                                        <p:cTn id="120" dur="1000" fill="hold"/>
                                        <p:tgtEl>
                                          <p:spTgt spid="3">
                                            <p:txEl>
                                              <p:pRg st="10" end="10"/>
                                            </p:txEl>
                                          </p:spTgt>
                                        </p:tgtEl>
                                        <p:attrNameLst>
                                          <p:attrName>ppt_w</p:attrName>
                                        </p:attrNameLst>
                                      </p:cBhvr>
                                      <p:tavLst>
                                        <p:tav tm="0">
                                          <p:val>
                                            <p:fltVal val="0"/>
                                          </p:val>
                                        </p:tav>
                                        <p:tav tm="100000">
                                          <p:val>
                                            <p:strVal val="#ppt_w"/>
                                          </p:val>
                                        </p:tav>
                                      </p:tavLst>
                                    </p:anim>
                                    <p:anim calcmode="lin" valueType="num">
                                      <p:cBhvr>
                                        <p:cTn id="121" dur="1000" fill="hold"/>
                                        <p:tgtEl>
                                          <p:spTgt spid="3">
                                            <p:txEl>
                                              <p:pRg st="10" end="10"/>
                                            </p:txEl>
                                          </p:spTgt>
                                        </p:tgtEl>
                                        <p:attrNameLst>
                                          <p:attrName>ppt_h</p:attrName>
                                        </p:attrNameLst>
                                      </p:cBhvr>
                                      <p:tavLst>
                                        <p:tav tm="0">
                                          <p:val>
                                            <p:fltVal val="0"/>
                                          </p:val>
                                        </p:tav>
                                        <p:tav tm="100000">
                                          <p:val>
                                            <p:strVal val="#ppt_h"/>
                                          </p:val>
                                        </p:tav>
                                      </p:tavLst>
                                    </p:anim>
                                    <p:anim calcmode="lin" valueType="num">
                                      <p:cBhvr>
                                        <p:cTn id="122" dur="1000" fill="hold"/>
                                        <p:tgtEl>
                                          <p:spTgt spid="3">
                                            <p:txEl>
                                              <p:pRg st="10" end="10"/>
                                            </p:txEl>
                                          </p:spTgt>
                                        </p:tgtEl>
                                        <p:attrNameLst>
                                          <p:attrName>ppt_x</p:attrName>
                                        </p:attrNameLst>
                                      </p:cBhvr>
                                      <p:tavLst>
                                        <p:tav tm="0" fmla="#ppt_x+(cos(-2*pi*(1-$))*-#ppt_x-sin(-2*pi*(1-$))*(1-#ppt_y))*(1-$)">
                                          <p:val>
                                            <p:fltVal val="0"/>
                                          </p:val>
                                        </p:tav>
                                        <p:tav tm="100000">
                                          <p:val>
                                            <p:fltVal val="1"/>
                                          </p:val>
                                        </p:tav>
                                      </p:tavLst>
                                    </p:anim>
                                    <p:anim calcmode="lin" valueType="num">
                                      <p:cBhvr>
                                        <p:cTn id="123" dur="1000" fill="hold"/>
                                        <p:tgtEl>
                                          <p:spTgt spid="3">
                                            <p:txEl>
                                              <p:pRg st="10" end="10"/>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24" fill="hold">
                      <p:stCondLst>
                        <p:cond delay="indefinite"/>
                      </p:stCondLst>
                      <p:childTnLst>
                        <p:par>
                          <p:cTn id="125" fill="hold">
                            <p:stCondLst>
                              <p:cond delay="0"/>
                            </p:stCondLst>
                            <p:childTnLst>
                              <p:par>
                                <p:cTn id="126" presetID="8" presetClass="exit" presetSubtype="16" fill="hold" nodeType="clickEffect">
                                  <p:stCondLst>
                                    <p:cond delay="0"/>
                                  </p:stCondLst>
                                  <p:childTnLst>
                                    <p:animEffect transition="out" filter="diamond(in)">
                                      <p:cBhvr>
                                        <p:cTn id="127" dur="2000"/>
                                        <p:tgtEl>
                                          <p:spTgt spid="52229"/>
                                        </p:tgtEl>
                                      </p:cBhvr>
                                    </p:animEffect>
                                    <p:set>
                                      <p:cBhvr>
                                        <p:cTn id="128" dur="1" fill="hold">
                                          <p:stCondLst>
                                            <p:cond delay="1999"/>
                                          </p:stCondLst>
                                        </p:cTn>
                                        <p:tgtEl>
                                          <p:spTgt spid="52229"/>
                                        </p:tgtEl>
                                        <p:attrNameLst>
                                          <p:attrName>style.visibility</p:attrName>
                                        </p:attrNameLst>
                                      </p:cBhvr>
                                      <p:to>
                                        <p:strVal val="hidden"/>
                                      </p:to>
                                    </p:set>
                                  </p:childTnLst>
                                </p:cTn>
                              </p:par>
                            </p:childTnLst>
                          </p:cTn>
                        </p:par>
                      </p:childTnLst>
                    </p:cTn>
                  </p:par>
                  <p:par>
                    <p:cTn id="129" fill="hold">
                      <p:stCondLst>
                        <p:cond delay="indefinite"/>
                      </p:stCondLst>
                      <p:childTnLst>
                        <p:par>
                          <p:cTn id="130" fill="hold">
                            <p:stCondLst>
                              <p:cond delay="0"/>
                            </p:stCondLst>
                            <p:childTnLst>
                              <p:par>
                                <p:cTn id="131" presetID="15" presetClass="entr" presetSubtype="0" fill="hold" nodeType="clickEffect">
                                  <p:stCondLst>
                                    <p:cond delay="0"/>
                                  </p:stCondLst>
                                  <p:childTnLst>
                                    <p:set>
                                      <p:cBhvr>
                                        <p:cTn id="132" dur="1" fill="hold">
                                          <p:stCondLst>
                                            <p:cond delay="0"/>
                                          </p:stCondLst>
                                        </p:cTn>
                                        <p:tgtEl>
                                          <p:spTgt spid="3">
                                            <p:txEl>
                                              <p:pRg st="11" end="11"/>
                                            </p:txEl>
                                          </p:spTgt>
                                        </p:tgtEl>
                                        <p:attrNameLst>
                                          <p:attrName>style.visibility</p:attrName>
                                        </p:attrNameLst>
                                      </p:cBhvr>
                                      <p:to>
                                        <p:strVal val="visible"/>
                                      </p:to>
                                    </p:set>
                                    <p:anim calcmode="lin" valueType="num">
                                      <p:cBhvr>
                                        <p:cTn id="133" dur="1000" fill="hold"/>
                                        <p:tgtEl>
                                          <p:spTgt spid="3">
                                            <p:txEl>
                                              <p:pRg st="11" end="11"/>
                                            </p:txEl>
                                          </p:spTgt>
                                        </p:tgtEl>
                                        <p:attrNameLst>
                                          <p:attrName>ppt_w</p:attrName>
                                        </p:attrNameLst>
                                      </p:cBhvr>
                                      <p:tavLst>
                                        <p:tav tm="0">
                                          <p:val>
                                            <p:fltVal val="0"/>
                                          </p:val>
                                        </p:tav>
                                        <p:tav tm="100000">
                                          <p:val>
                                            <p:strVal val="#ppt_w"/>
                                          </p:val>
                                        </p:tav>
                                      </p:tavLst>
                                    </p:anim>
                                    <p:anim calcmode="lin" valueType="num">
                                      <p:cBhvr>
                                        <p:cTn id="134" dur="1000" fill="hold"/>
                                        <p:tgtEl>
                                          <p:spTgt spid="3">
                                            <p:txEl>
                                              <p:pRg st="11" end="11"/>
                                            </p:txEl>
                                          </p:spTgt>
                                        </p:tgtEl>
                                        <p:attrNameLst>
                                          <p:attrName>ppt_h</p:attrName>
                                        </p:attrNameLst>
                                      </p:cBhvr>
                                      <p:tavLst>
                                        <p:tav tm="0">
                                          <p:val>
                                            <p:fltVal val="0"/>
                                          </p:val>
                                        </p:tav>
                                        <p:tav tm="100000">
                                          <p:val>
                                            <p:strVal val="#ppt_h"/>
                                          </p:val>
                                        </p:tav>
                                      </p:tavLst>
                                    </p:anim>
                                    <p:anim calcmode="lin" valueType="num">
                                      <p:cBhvr>
                                        <p:cTn id="135" dur="1000" fill="hold"/>
                                        <p:tgtEl>
                                          <p:spTgt spid="3">
                                            <p:txEl>
                                              <p:pRg st="11" end="11"/>
                                            </p:txEl>
                                          </p:spTgt>
                                        </p:tgtEl>
                                        <p:attrNameLst>
                                          <p:attrName>ppt_x</p:attrName>
                                        </p:attrNameLst>
                                      </p:cBhvr>
                                      <p:tavLst>
                                        <p:tav tm="0" fmla="#ppt_x+(cos(-2*pi*(1-$))*-#ppt_x-sin(-2*pi*(1-$))*(1-#ppt_y))*(1-$)">
                                          <p:val>
                                            <p:fltVal val="0"/>
                                          </p:val>
                                        </p:tav>
                                        <p:tav tm="100000">
                                          <p:val>
                                            <p:fltVal val="1"/>
                                          </p:val>
                                        </p:tav>
                                      </p:tavLst>
                                    </p:anim>
                                    <p:anim calcmode="lin" valueType="num">
                                      <p:cBhvr>
                                        <p:cTn id="136" dur="1000" fill="hold"/>
                                        <p:tgtEl>
                                          <p:spTgt spid="3">
                                            <p:txEl>
                                              <p:pRg st="11" end="11"/>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37" fill="hold">
                      <p:stCondLst>
                        <p:cond delay="indefinite"/>
                      </p:stCondLst>
                      <p:childTnLst>
                        <p:par>
                          <p:cTn id="138" fill="hold">
                            <p:stCondLst>
                              <p:cond delay="0"/>
                            </p:stCondLst>
                            <p:childTnLst>
                              <p:par>
                                <p:cTn id="139" presetID="15" presetClass="entr" presetSubtype="0" fill="hold" nodeType="clickEffect">
                                  <p:stCondLst>
                                    <p:cond delay="0"/>
                                  </p:stCondLst>
                                  <p:childTnLst>
                                    <p:set>
                                      <p:cBhvr>
                                        <p:cTn id="140" dur="1" fill="hold">
                                          <p:stCondLst>
                                            <p:cond delay="0"/>
                                          </p:stCondLst>
                                        </p:cTn>
                                        <p:tgtEl>
                                          <p:spTgt spid="3">
                                            <p:txEl>
                                              <p:pRg st="12" end="12"/>
                                            </p:txEl>
                                          </p:spTgt>
                                        </p:tgtEl>
                                        <p:attrNameLst>
                                          <p:attrName>style.visibility</p:attrName>
                                        </p:attrNameLst>
                                      </p:cBhvr>
                                      <p:to>
                                        <p:strVal val="visible"/>
                                      </p:to>
                                    </p:set>
                                    <p:anim calcmode="lin" valueType="num">
                                      <p:cBhvr>
                                        <p:cTn id="141" dur="1000" fill="hold"/>
                                        <p:tgtEl>
                                          <p:spTgt spid="3">
                                            <p:txEl>
                                              <p:pRg st="12" end="12"/>
                                            </p:txEl>
                                          </p:spTgt>
                                        </p:tgtEl>
                                        <p:attrNameLst>
                                          <p:attrName>ppt_w</p:attrName>
                                        </p:attrNameLst>
                                      </p:cBhvr>
                                      <p:tavLst>
                                        <p:tav tm="0">
                                          <p:val>
                                            <p:fltVal val="0"/>
                                          </p:val>
                                        </p:tav>
                                        <p:tav tm="100000">
                                          <p:val>
                                            <p:strVal val="#ppt_w"/>
                                          </p:val>
                                        </p:tav>
                                      </p:tavLst>
                                    </p:anim>
                                    <p:anim calcmode="lin" valueType="num">
                                      <p:cBhvr>
                                        <p:cTn id="142" dur="1000" fill="hold"/>
                                        <p:tgtEl>
                                          <p:spTgt spid="3">
                                            <p:txEl>
                                              <p:pRg st="12" end="12"/>
                                            </p:txEl>
                                          </p:spTgt>
                                        </p:tgtEl>
                                        <p:attrNameLst>
                                          <p:attrName>ppt_h</p:attrName>
                                        </p:attrNameLst>
                                      </p:cBhvr>
                                      <p:tavLst>
                                        <p:tav tm="0">
                                          <p:val>
                                            <p:fltVal val="0"/>
                                          </p:val>
                                        </p:tav>
                                        <p:tav tm="100000">
                                          <p:val>
                                            <p:strVal val="#ppt_h"/>
                                          </p:val>
                                        </p:tav>
                                      </p:tavLst>
                                    </p:anim>
                                    <p:anim calcmode="lin" valueType="num">
                                      <p:cBhvr>
                                        <p:cTn id="143" dur="1000" fill="hold"/>
                                        <p:tgtEl>
                                          <p:spTgt spid="3">
                                            <p:txEl>
                                              <p:pRg st="12" end="12"/>
                                            </p:txEl>
                                          </p:spTgt>
                                        </p:tgtEl>
                                        <p:attrNameLst>
                                          <p:attrName>ppt_x</p:attrName>
                                        </p:attrNameLst>
                                      </p:cBhvr>
                                      <p:tavLst>
                                        <p:tav tm="0" fmla="#ppt_x+(cos(-2*pi*(1-$))*-#ppt_x-sin(-2*pi*(1-$))*(1-#ppt_y))*(1-$)">
                                          <p:val>
                                            <p:fltVal val="0"/>
                                          </p:val>
                                        </p:tav>
                                        <p:tav tm="100000">
                                          <p:val>
                                            <p:fltVal val="1"/>
                                          </p:val>
                                        </p:tav>
                                      </p:tavLst>
                                    </p:anim>
                                    <p:anim calcmode="lin" valueType="num">
                                      <p:cBhvr>
                                        <p:cTn id="144" dur="1000" fill="hold"/>
                                        <p:tgtEl>
                                          <p:spTgt spid="3">
                                            <p:txEl>
                                              <p:pRg st="12" end="12"/>
                                            </p:txEl>
                                          </p:spTgt>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r>
              <a:rPr lang="en-US" dirty="0" smtClean="0"/>
              <a:t>The Crash</a:t>
            </a:r>
          </a:p>
        </p:txBody>
      </p:sp>
      <p:sp>
        <p:nvSpPr>
          <p:cNvPr id="7" name="TextBox 8"/>
          <p:cNvSpPr txBox="1">
            <a:spLocks noChangeArrowheads="1"/>
          </p:cNvSpPr>
          <p:nvPr/>
        </p:nvSpPr>
        <p:spPr bwMode="auto">
          <a:xfrm>
            <a:off x="3048000" y="1905000"/>
            <a:ext cx="2895600" cy="461963"/>
          </a:xfrm>
          <a:prstGeom prst="rect">
            <a:avLst/>
          </a:prstGeom>
          <a:noFill/>
          <a:ln w="9525">
            <a:noFill/>
            <a:miter lim="800000"/>
            <a:headEnd/>
            <a:tailEnd/>
          </a:ln>
        </p:spPr>
        <p:txBody>
          <a:bodyPr>
            <a:spAutoFit/>
          </a:bodyPr>
          <a:lstStyle/>
          <a:p>
            <a:pPr algn="ctr"/>
            <a:r>
              <a:rPr lang="en-US" b="1"/>
              <a:t>United States</a:t>
            </a:r>
          </a:p>
        </p:txBody>
      </p:sp>
      <p:sp>
        <p:nvSpPr>
          <p:cNvPr id="8" name="TextBox 9"/>
          <p:cNvSpPr txBox="1">
            <a:spLocks noChangeArrowheads="1"/>
          </p:cNvSpPr>
          <p:nvPr/>
        </p:nvSpPr>
        <p:spPr bwMode="auto">
          <a:xfrm>
            <a:off x="4953000" y="4267200"/>
            <a:ext cx="2493963" cy="461963"/>
          </a:xfrm>
          <a:prstGeom prst="rect">
            <a:avLst/>
          </a:prstGeom>
          <a:noFill/>
          <a:ln w="9525">
            <a:noFill/>
            <a:miter lim="800000"/>
            <a:headEnd/>
            <a:tailEnd/>
          </a:ln>
        </p:spPr>
        <p:txBody>
          <a:bodyPr wrap="none">
            <a:spAutoFit/>
          </a:bodyPr>
          <a:lstStyle/>
          <a:p>
            <a:r>
              <a:rPr lang="en-US" b="1"/>
              <a:t>Weimar Republic</a:t>
            </a:r>
          </a:p>
        </p:txBody>
      </p:sp>
      <p:sp>
        <p:nvSpPr>
          <p:cNvPr id="9" name="TextBox 10"/>
          <p:cNvSpPr txBox="1">
            <a:spLocks noChangeArrowheads="1"/>
          </p:cNvSpPr>
          <p:nvPr/>
        </p:nvSpPr>
        <p:spPr bwMode="auto">
          <a:xfrm>
            <a:off x="1676400" y="4038600"/>
            <a:ext cx="1752600" cy="830263"/>
          </a:xfrm>
          <a:prstGeom prst="rect">
            <a:avLst/>
          </a:prstGeom>
          <a:noFill/>
          <a:ln w="9525">
            <a:noFill/>
            <a:miter lim="800000"/>
            <a:headEnd/>
            <a:tailEnd/>
          </a:ln>
        </p:spPr>
        <p:txBody>
          <a:bodyPr>
            <a:spAutoFit/>
          </a:bodyPr>
          <a:lstStyle/>
          <a:p>
            <a:r>
              <a:rPr lang="en-US" b="1"/>
              <a:t>Britain and France</a:t>
            </a:r>
          </a:p>
        </p:txBody>
      </p:sp>
      <p:cxnSp>
        <p:nvCxnSpPr>
          <p:cNvPr id="10" name="Straight Arrow Connector 13"/>
          <p:cNvCxnSpPr>
            <a:cxnSpLocks noChangeShapeType="1"/>
          </p:cNvCxnSpPr>
          <p:nvPr/>
        </p:nvCxnSpPr>
        <p:spPr bwMode="auto">
          <a:xfrm rot="16200000" flipH="1">
            <a:off x="5181600" y="2819400"/>
            <a:ext cx="1524000" cy="1066800"/>
          </a:xfrm>
          <a:prstGeom prst="straightConnector1">
            <a:avLst/>
          </a:prstGeom>
          <a:noFill/>
          <a:ln w="9525" algn="ctr">
            <a:solidFill>
              <a:srgbClr val="00B050"/>
            </a:solidFill>
            <a:round/>
            <a:headEnd/>
            <a:tailEnd type="arrow" w="med" len="med"/>
          </a:ln>
        </p:spPr>
      </p:cxnSp>
      <p:cxnSp>
        <p:nvCxnSpPr>
          <p:cNvPr id="11" name="Straight Arrow Connector 15"/>
          <p:cNvCxnSpPr>
            <a:cxnSpLocks noChangeShapeType="1"/>
            <a:stCxn id="8" idx="1"/>
          </p:cNvCxnSpPr>
          <p:nvPr/>
        </p:nvCxnSpPr>
        <p:spPr bwMode="auto">
          <a:xfrm rot="10800000">
            <a:off x="3581400" y="4495800"/>
            <a:ext cx="1371600" cy="1588"/>
          </a:xfrm>
          <a:prstGeom prst="straightConnector1">
            <a:avLst/>
          </a:prstGeom>
          <a:noFill/>
          <a:ln w="9525" algn="ctr">
            <a:solidFill>
              <a:srgbClr val="00B050"/>
            </a:solidFill>
            <a:round/>
            <a:headEnd/>
            <a:tailEnd type="arrow" w="med" len="med"/>
          </a:ln>
        </p:spPr>
      </p:cxnSp>
      <p:cxnSp>
        <p:nvCxnSpPr>
          <p:cNvPr id="12" name="Straight Arrow Connector 18"/>
          <p:cNvCxnSpPr>
            <a:cxnSpLocks noChangeShapeType="1"/>
          </p:cNvCxnSpPr>
          <p:nvPr/>
        </p:nvCxnSpPr>
        <p:spPr bwMode="auto">
          <a:xfrm rot="5400000" flipH="1" flipV="1">
            <a:off x="2552700" y="2781300"/>
            <a:ext cx="1371600" cy="685800"/>
          </a:xfrm>
          <a:prstGeom prst="straightConnector1">
            <a:avLst/>
          </a:prstGeom>
          <a:noFill/>
          <a:ln w="9525" algn="ctr">
            <a:solidFill>
              <a:srgbClr val="00B050"/>
            </a:solidFill>
            <a:round/>
            <a:headEnd/>
            <a:tailEnd type="arrow" w="med" len="med"/>
          </a:ln>
        </p:spPr>
      </p:cxnSp>
      <p:sp>
        <p:nvSpPr>
          <p:cNvPr id="13" name="TextBox 19"/>
          <p:cNvSpPr txBox="1">
            <a:spLocks noChangeArrowheads="1"/>
          </p:cNvSpPr>
          <p:nvPr/>
        </p:nvSpPr>
        <p:spPr bwMode="auto">
          <a:xfrm>
            <a:off x="5867400" y="2819400"/>
            <a:ext cx="1143000" cy="461963"/>
          </a:xfrm>
          <a:prstGeom prst="rect">
            <a:avLst/>
          </a:prstGeom>
          <a:noFill/>
          <a:ln w="9525">
            <a:noFill/>
            <a:miter lim="800000"/>
            <a:headEnd/>
            <a:tailEnd/>
          </a:ln>
        </p:spPr>
        <p:txBody>
          <a:bodyPr>
            <a:spAutoFit/>
          </a:bodyPr>
          <a:lstStyle/>
          <a:p>
            <a:r>
              <a:rPr lang="en-US">
                <a:solidFill>
                  <a:srgbClr val="00B050"/>
                </a:solidFill>
              </a:rPr>
              <a:t>loans</a:t>
            </a:r>
          </a:p>
        </p:txBody>
      </p:sp>
      <p:sp>
        <p:nvSpPr>
          <p:cNvPr id="14" name="TextBox 20"/>
          <p:cNvSpPr txBox="1">
            <a:spLocks noChangeArrowheads="1"/>
          </p:cNvSpPr>
          <p:nvPr/>
        </p:nvSpPr>
        <p:spPr bwMode="auto">
          <a:xfrm>
            <a:off x="3352800" y="4724400"/>
            <a:ext cx="1600200" cy="461963"/>
          </a:xfrm>
          <a:prstGeom prst="rect">
            <a:avLst/>
          </a:prstGeom>
          <a:noFill/>
          <a:ln w="9525">
            <a:noFill/>
            <a:miter lim="800000"/>
            <a:headEnd/>
            <a:tailEnd/>
          </a:ln>
        </p:spPr>
        <p:txBody>
          <a:bodyPr>
            <a:spAutoFit/>
          </a:bodyPr>
          <a:lstStyle/>
          <a:p>
            <a:r>
              <a:rPr lang="en-US">
                <a:solidFill>
                  <a:srgbClr val="00B050"/>
                </a:solidFill>
              </a:rPr>
              <a:t>reparations</a:t>
            </a:r>
          </a:p>
        </p:txBody>
      </p:sp>
      <p:sp>
        <p:nvSpPr>
          <p:cNvPr id="15" name="TextBox 21"/>
          <p:cNvSpPr txBox="1">
            <a:spLocks noChangeArrowheads="1"/>
          </p:cNvSpPr>
          <p:nvPr/>
        </p:nvSpPr>
        <p:spPr bwMode="auto">
          <a:xfrm>
            <a:off x="1905000" y="2743200"/>
            <a:ext cx="1066800" cy="830263"/>
          </a:xfrm>
          <a:prstGeom prst="rect">
            <a:avLst/>
          </a:prstGeom>
          <a:noFill/>
          <a:ln w="9525">
            <a:noFill/>
            <a:miter lim="800000"/>
            <a:headEnd/>
            <a:tailEnd/>
          </a:ln>
        </p:spPr>
        <p:txBody>
          <a:bodyPr>
            <a:spAutoFit/>
          </a:bodyPr>
          <a:lstStyle/>
          <a:p>
            <a:r>
              <a:rPr lang="en-US">
                <a:solidFill>
                  <a:srgbClr val="00B050"/>
                </a:solidFill>
              </a:rPr>
              <a:t>War debts</a:t>
            </a:r>
          </a:p>
        </p:txBody>
      </p:sp>
      <p:sp>
        <p:nvSpPr>
          <p:cNvPr id="20" name="Rectangle 19"/>
          <p:cNvSpPr/>
          <p:nvPr/>
        </p:nvSpPr>
        <p:spPr>
          <a:xfrm>
            <a:off x="170674" y="5334000"/>
            <a:ext cx="8321509" cy="923330"/>
          </a:xfrm>
          <a:prstGeom prst="rect">
            <a:avLst/>
          </a:prstGeom>
          <a:noFill/>
        </p:spPr>
        <p:txBody>
          <a:bodyPr wrap="none">
            <a:spAutoFit/>
            <a:scene3d>
              <a:camera prst="orthographicFront"/>
              <a:lightRig rig="glow" dir="tl">
                <a:rot lat="0" lon="0" rev="5400000"/>
              </a:lightRig>
            </a:scene3d>
            <a:sp3d contourW="12700">
              <a:bevelT w="25400" h="25400"/>
              <a:contourClr>
                <a:schemeClr val="accent6">
                  <a:shade val="73000"/>
                </a:schemeClr>
              </a:contourClr>
            </a:sp3d>
          </a:bodyPr>
          <a:lstStyle/>
          <a:p>
            <a:pPr algn="ctr">
              <a:defRPr/>
            </a:pPr>
            <a:r>
              <a:rPr lang="en-US" sz="5400" b="1" dirty="0">
                <a:ln w="11430"/>
                <a:solidFill>
                  <a:srgbClr val="FF0000"/>
                </a:solidFill>
                <a:effectLst>
                  <a:outerShdw blurRad="80000" dist="40000" dir="5040000" algn="tl">
                    <a:srgbClr val="000000">
                      <a:alpha val="30000"/>
                    </a:srgbClr>
                  </a:outerShdw>
                </a:effectLst>
              </a:rPr>
              <a:t>The whole system </a:t>
            </a:r>
            <a:r>
              <a:rPr lang="en-US" sz="5400" b="1" dirty="0">
                <a:ln w="11430">
                  <a:solidFill>
                    <a:srgbClr val="FF0000"/>
                  </a:solidFill>
                </a:ln>
                <a:solidFill>
                  <a:srgbClr val="FF0000"/>
                </a:solidFill>
                <a:effectLst>
                  <a:outerShdw blurRad="80000" dist="40000" dir="5040000" algn="tl">
                    <a:srgbClr val="000000">
                      <a:alpha val="30000"/>
                    </a:srgbClr>
                  </a:outerShdw>
                </a:effectLst>
              </a:rPr>
              <a:t>collapsed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par>
                                <p:cTn id="11" presetID="50" presetClass="entr" presetSubtype="0" decel="100000" fill="hold" grpId="0" nodeType="with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p:cTn id="13" dur="1000" fill="hold"/>
                                        <p:tgtEl>
                                          <p:spTgt spid="13"/>
                                        </p:tgtEl>
                                        <p:attrNameLst>
                                          <p:attrName>ppt_w</p:attrName>
                                        </p:attrNameLst>
                                      </p:cBhvr>
                                      <p:tavLst>
                                        <p:tav tm="0">
                                          <p:val>
                                            <p:strVal val="#ppt_w+.3"/>
                                          </p:val>
                                        </p:tav>
                                        <p:tav tm="100000">
                                          <p:val>
                                            <p:strVal val="#ppt_w"/>
                                          </p:val>
                                        </p:tav>
                                      </p:tavLst>
                                    </p:anim>
                                    <p:anim calcmode="lin" valueType="num">
                                      <p:cBhvr>
                                        <p:cTn id="14" dur="1000" fill="hold"/>
                                        <p:tgtEl>
                                          <p:spTgt spid="13"/>
                                        </p:tgtEl>
                                        <p:attrNameLst>
                                          <p:attrName>ppt_h</p:attrName>
                                        </p:attrNameLst>
                                      </p:cBhvr>
                                      <p:tavLst>
                                        <p:tav tm="0">
                                          <p:val>
                                            <p:strVal val="#ppt_h"/>
                                          </p:val>
                                        </p:tav>
                                        <p:tav tm="100000">
                                          <p:val>
                                            <p:strVal val="#ppt_h"/>
                                          </p:val>
                                        </p:tav>
                                      </p:tavLst>
                                    </p:anim>
                                    <p:animEffect transition="in" filter="fade">
                                      <p:cBhvr>
                                        <p:cTn id="15" dur="1000"/>
                                        <p:tgtEl>
                                          <p:spTgt spid="13"/>
                                        </p:tgtEl>
                                      </p:cBhvr>
                                    </p:animEffec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childTnLst>
                                </p:cTn>
                              </p:par>
                              <p:par>
                                <p:cTn id="24" presetID="50" presetClass="entr" presetSubtype="0" decel="100000" fill="hold" grpId="0" nodeType="with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1000" fill="hold"/>
                                        <p:tgtEl>
                                          <p:spTgt spid="14"/>
                                        </p:tgtEl>
                                        <p:attrNameLst>
                                          <p:attrName>ppt_w</p:attrName>
                                        </p:attrNameLst>
                                      </p:cBhvr>
                                      <p:tavLst>
                                        <p:tav tm="0">
                                          <p:val>
                                            <p:strVal val="#ppt_w+.3"/>
                                          </p:val>
                                        </p:tav>
                                        <p:tav tm="100000">
                                          <p:val>
                                            <p:strVal val="#ppt_w"/>
                                          </p:val>
                                        </p:tav>
                                      </p:tavLst>
                                    </p:anim>
                                    <p:anim calcmode="lin" valueType="num">
                                      <p:cBhvr>
                                        <p:cTn id="27" dur="1000" fill="hold"/>
                                        <p:tgtEl>
                                          <p:spTgt spid="14"/>
                                        </p:tgtEl>
                                        <p:attrNameLst>
                                          <p:attrName>ppt_h</p:attrName>
                                        </p:attrNameLst>
                                      </p:cBhvr>
                                      <p:tavLst>
                                        <p:tav tm="0">
                                          <p:val>
                                            <p:strVal val="#ppt_h"/>
                                          </p:val>
                                        </p:tav>
                                        <p:tav tm="100000">
                                          <p:val>
                                            <p:strVal val="#ppt_h"/>
                                          </p:val>
                                        </p:tav>
                                      </p:tavLst>
                                    </p:anim>
                                    <p:animEffect transition="in" filter="fade">
                                      <p:cBhvr>
                                        <p:cTn id="28" dur="10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par>
                                <p:cTn id="37" presetID="50" presetClass="entr" presetSubtype="0" decel="10000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1000" fill="hold"/>
                                        <p:tgtEl>
                                          <p:spTgt spid="15"/>
                                        </p:tgtEl>
                                        <p:attrNameLst>
                                          <p:attrName>ppt_w</p:attrName>
                                        </p:attrNameLst>
                                      </p:cBhvr>
                                      <p:tavLst>
                                        <p:tav tm="0">
                                          <p:val>
                                            <p:strVal val="#ppt_w+.3"/>
                                          </p:val>
                                        </p:tav>
                                        <p:tav tm="100000">
                                          <p:val>
                                            <p:strVal val="#ppt_w"/>
                                          </p:val>
                                        </p:tav>
                                      </p:tavLst>
                                    </p:anim>
                                    <p:anim calcmode="lin" valueType="num">
                                      <p:cBhvr>
                                        <p:cTn id="40" dur="1000" fill="hold"/>
                                        <p:tgtEl>
                                          <p:spTgt spid="15"/>
                                        </p:tgtEl>
                                        <p:attrNameLst>
                                          <p:attrName>ppt_h</p:attrName>
                                        </p:attrNameLst>
                                      </p:cBhvr>
                                      <p:tavLst>
                                        <p:tav tm="0">
                                          <p:val>
                                            <p:strVal val="#ppt_h"/>
                                          </p:val>
                                        </p:tav>
                                        <p:tav tm="100000">
                                          <p:val>
                                            <p:strVal val="#ppt_h"/>
                                          </p:val>
                                        </p:tav>
                                      </p:tavLst>
                                    </p:anim>
                                    <p:animEffect transition="in" filter="fade">
                                      <p:cBhvr>
                                        <p:cTn id="41" dur="1000"/>
                                        <p:tgtEl>
                                          <p:spTgt spid="15"/>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grpId="1" nodeType="clickEffect">
                                  <p:stCondLst>
                                    <p:cond delay="0"/>
                                  </p:stCondLst>
                                  <p:childTnLst>
                                    <p:animEffect transition="out" filter="fade">
                                      <p:cBhvr>
                                        <p:cTn id="45" dur="2000"/>
                                        <p:tgtEl>
                                          <p:spTgt spid="13"/>
                                        </p:tgtEl>
                                      </p:cBhvr>
                                    </p:animEffect>
                                    <p:set>
                                      <p:cBhvr>
                                        <p:cTn id="46" dur="1" fill="hold">
                                          <p:stCondLst>
                                            <p:cond delay="1999"/>
                                          </p:stCondLst>
                                        </p:cTn>
                                        <p:tgtEl>
                                          <p:spTgt spid="13"/>
                                        </p:tgtEl>
                                        <p:attrNameLst>
                                          <p:attrName>style.visibility</p:attrName>
                                        </p:attrNameLst>
                                      </p:cBhvr>
                                      <p:to>
                                        <p:strVal val="hidden"/>
                                      </p:to>
                                    </p:set>
                                  </p:childTnLst>
                                </p:cTn>
                              </p:par>
                              <p:par>
                                <p:cTn id="47" presetID="10" presetClass="exit" presetSubtype="0" fill="hold" nodeType="withEffect">
                                  <p:stCondLst>
                                    <p:cond delay="0"/>
                                  </p:stCondLst>
                                  <p:childTnLst>
                                    <p:animEffect transition="out" filter="fade">
                                      <p:cBhvr>
                                        <p:cTn id="48" dur="2000"/>
                                        <p:tgtEl>
                                          <p:spTgt spid="10"/>
                                        </p:tgtEl>
                                      </p:cBhvr>
                                    </p:animEffect>
                                    <p:set>
                                      <p:cBhvr>
                                        <p:cTn id="49" dur="1" fill="hold">
                                          <p:stCondLst>
                                            <p:cond delay="1999"/>
                                          </p:stCondLst>
                                        </p:cTn>
                                        <p:tgtEl>
                                          <p:spTgt spid="10"/>
                                        </p:tgtEl>
                                        <p:attrNameLst>
                                          <p:attrName>style.visibility</p:attrName>
                                        </p:attrNameLst>
                                      </p:cBhvr>
                                      <p:to>
                                        <p:strVal val="hidden"/>
                                      </p:to>
                                    </p:set>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grpId="1" nodeType="clickEffect">
                                  <p:stCondLst>
                                    <p:cond delay="0"/>
                                  </p:stCondLst>
                                  <p:childTnLst>
                                    <p:animEffect transition="out" filter="fade">
                                      <p:cBhvr>
                                        <p:cTn id="53" dur="2000"/>
                                        <p:tgtEl>
                                          <p:spTgt spid="14"/>
                                        </p:tgtEl>
                                      </p:cBhvr>
                                    </p:animEffect>
                                    <p:set>
                                      <p:cBhvr>
                                        <p:cTn id="54" dur="1" fill="hold">
                                          <p:stCondLst>
                                            <p:cond delay="1999"/>
                                          </p:stCondLst>
                                        </p:cTn>
                                        <p:tgtEl>
                                          <p:spTgt spid="14"/>
                                        </p:tgtEl>
                                        <p:attrNameLst>
                                          <p:attrName>style.visibility</p:attrName>
                                        </p:attrNameLst>
                                      </p:cBhvr>
                                      <p:to>
                                        <p:strVal val="hidden"/>
                                      </p:to>
                                    </p:set>
                                  </p:childTnLst>
                                </p:cTn>
                              </p:par>
                              <p:par>
                                <p:cTn id="55" presetID="10" presetClass="exit" presetSubtype="0" fill="hold" nodeType="withEffect">
                                  <p:stCondLst>
                                    <p:cond delay="0"/>
                                  </p:stCondLst>
                                  <p:childTnLst>
                                    <p:animEffect transition="out" filter="fade">
                                      <p:cBhvr>
                                        <p:cTn id="56" dur="2000"/>
                                        <p:tgtEl>
                                          <p:spTgt spid="11"/>
                                        </p:tgtEl>
                                      </p:cBhvr>
                                    </p:animEffect>
                                    <p:set>
                                      <p:cBhvr>
                                        <p:cTn id="57" dur="1" fill="hold">
                                          <p:stCondLst>
                                            <p:cond delay="1999"/>
                                          </p:stCondLst>
                                        </p:cTn>
                                        <p:tgtEl>
                                          <p:spTgt spid="11"/>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xit" presetSubtype="0" fill="hold" grpId="1" nodeType="clickEffect">
                                  <p:stCondLst>
                                    <p:cond delay="0"/>
                                  </p:stCondLst>
                                  <p:childTnLst>
                                    <p:animEffect transition="out" filter="fade">
                                      <p:cBhvr>
                                        <p:cTn id="61" dur="2000"/>
                                        <p:tgtEl>
                                          <p:spTgt spid="15"/>
                                        </p:tgtEl>
                                      </p:cBhvr>
                                    </p:animEffect>
                                    <p:set>
                                      <p:cBhvr>
                                        <p:cTn id="62" dur="1" fill="hold">
                                          <p:stCondLst>
                                            <p:cond delay="1999"/>
                                          </p:stCondLst>
                                        </p:cTn>
                                        <p:tgtEl>
                                          <p:spTgt spid="15"/>
                                        </p:tgtEl>
                                        <p:attrNameLst>
                                          <p:attrName>style.visibility</p:attrName>
                                        </p:attrNameLst>
                                      </p:cBhvr>
                                      <p:to>
                                        <p:strVal val="hidden"/>
                                      </p:to>
                                    </p:set>
                                  </p:childTnLst>
                                </p:cTn>
                              </p:par>
                              <p:par>
                                <p:cTn id="63" presetID="10" presetClass="exit" presetSubtype="0" fill="hold" nodeType="withEffect">
                                  <p:stCondLst>
                                    <p:cond delay="0"/>
                                  </p:stCondLst>
                                  <p:childTnLst>
                                    <p:animEffect transition="out" filter="fade">
                                      <p:cBhvr>
                                        <p:cTn id="64" dur="2000"/>
                                        <p:tgtEl>
                                          <p:spTgt spid="12"/>
                                        </p:tgtEl>
                                      </p:cBhvr>
                                    </p:animEffect>
                                    <p:set>
                                      <p:cBhvr>
                                        <p:cTn id="65" dur="1" fill="hold">
                                          <p:stCondLst>
                                            <p:cond delay="1999"/>
                                          </p:stCondLst>
                                        </p:cTn>
                                        <p:tgtEl>
                                          <p:spTgt spid="12"/>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50" presetClass="entr" presetSubtype="0" decel="100000" fill="hold" nodeType="clickEffect">
                                  <p:stCondLst>
                                    <p:cond delay="0"/>
                                  </p:stCondLst>
                                  <p:childTnLst>
                                    <p:set>
                                      <p:cBhvr>
                                        <p:cTn id="69" dur="1" fill="hold">
                                          <p:stCondLst>
                                            <p:cond delay="0"/>
                                          </p:stCondLst>
                                        </p:cTn>
                                        <p:tgtEl>
                                          <p:spTgt spid="20"/>
                                        </p:tgtEl>
                                        <p:attrNameLst>
                                          <p:attrName>style.visibility</p:attrName>
                                        </p:attrNameLst>
                                      </p:cBhvr>
                                      <p:to>
                                        <p:strVal val="visible"/>
                                      </p:to>
                                    </p:set>
                                    <p:anim calcmode="lin" valueType="num">
                                      <p:cBhvr>
                                        <p:cTn id="70" dur="1000" fill="hold"/>
                                        <p:tgtEl>
                                          <p:spTgt spid="20"/>
                                        </p:tgtEl>
                                        <p:attrNameLst>
                                          <p:attrName>ppt_w</p:attrName>
                                        </p:attrNameLst>
                                      </p:cBhvr>
                                      <p:tavLst>
                                        <p:tav tm="0">
                                          <p:val>
                                            <p:strVal val="#ppt_w+.3"/>
                                          </p:val>
                                        </p:tav>
                                        <p:tav tm="100000">
                                          <p:val>
                                            <p:strVal val="#ppt_w"/>
                                          </p:val>
                                        </p:tav>
                                      </p:tavLst>
                                    </p:anim>
                                    <p:anim calcmode="lin" valueType="num">
                                      <p:cBhvr>
                                        <p:cTn id="71" dur="1000" fill="hold"/>
                                        <p:tgtEl>
                                          <p:spTgt spid="20"/>
                                        </p:tgtEl>
                                        <p:attrNameLst>
                                          <p:attrName>ppt_h</p:attrName>
                                        </p:attrNameLst>
                                      </p:cBhvr>
                                      <p:tavLst>
                                        <p:tav tm="0">
                                          <p:val>
                                            <p:strVal val="#ppt_h"/>
                                          </p:val>
                                        </p:tav>
                                        <p:tav tm="100000">
                                          <p:val>
                                            <p:strVal val="#ppt_h"/>
                                          </p:val>
                                        </p:tav>
                                      </p:tavLst>
                                    </p:anim>
                                    <p:animEffect transition="in" filter="fade">
                                      <p:cBhvr>
                                        <p:cTn id="72"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3" grpId="0"/>
      <p:bldP spid="13" grpId="1"/>
      <p:bldP spid="14" grpId="0"/>
      <p:bldP spid="14" grpId="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n-US" smtClean="0"/>
              <a:t>Political Crisis</a:t>
            </a:r>
          </a:p>
        </p:txBody>
      </p:sp>
      <p:sp>
        <p:nvSpPr>
          <p:cNvPr id="23555" name="Rectangle 3"/>
          <p:cNvSpPr>
            <a:spLocks noGrp="1" noChangeArrowheads="1"/>
          </p:cNvSpPr>
          <p:nvPr>
            <p:ph type="body" idx="1"/>
          </p:nvPr>
        </p:nvSpPr>
        <p:spPr>
          <a:xfrm>
            <a:off x="0" y="1447800"/>
            <a:ext cx="9144000" cy="4114800"/>
          </a:xfrm>
        </p:spPr>
        <p:txBody>
          <a:bodyPr/>
          <a:lstStyle/>
          <a:p>
            <a:pPr eaLnBrk="1" hangingPunct="1"/>
            <a:r>
              <a:rPr lang="en-US" dirty="0" smtClean="0"/>
              <a:t>Mass unemployment</a:t>
            </a:r>
          </a:p>
          <a:p>
            <a:pPr eaLnBrk="1" hangingPunct="1"/>
            <a:r>
              <a:rPr lang="en-US" dirty="0" smtClean="0"/>
              <a:t>Coalitions collapse</a:t>
            </a:r>
          </a:p>
          <a:p>
            <a:pPr eaLnBrk="1" hangingPunct="1"/>
            <a:r>
              <a:rPr lang="en-US" dirty="0" smtClean="0"/>
              <a:t>Parties unwilling to compromise</a:t>
            </a:r>
          </a:p>
          <a:p>
            <a:pPr eaLnBrk="1" hangingPunct="1"/>
            <a:r>
              <a:rPr lang="en-US" dirty="0" smtClean="0"/>
              <a:t>Extremists gaining power </a:t>
            </a:r>
            <a:r>
              <a:rPr lang="en-US" sz="2800" dirty="0" smtClean="0"/>
              <a:t>(Nazis and Communists)</a:t>
            </a:r>
          </a:p>
          <a:p>
            <a:pPr eaLnBrk="1" hangingPunct="1"/>
            <a:r>
              <a:rPr lang="en-US" dirty="0" smtClean="0"/>
              <a:t>Gave simple solutions to complex problems</a:t>
            </a:r>
          </a:p>
          <a:p>
            <a:pPr lvl="1" eaLnBrk="1" hangingPunct="1"/>
            <a:r>
              <a:rPr lang="en-US" dirty="0" smtClean="0"/>
              <a:t>Remove Versailles</a:t>
            </a:r>
          </a:p>
          <a:p>
            <a:pPr lvl="1" eaLnBrk="1" hangingPunct="1"/>
            <a:r>
              <a:rPr lang="en-US" dirty="0" smtClean="0"/>
              <a:t>Create jobs</a:t>
            </a:r>
          </a:p>
          <a:p>
            <a:pPr lvl="1" eaLnBrk="1" hangingPunct="1"/>
            <a:r>
              <a:rPr lang="en-US" dirty="0" smtClean="0"/>
              <a:t>Restore German pride</a:t>
            </a:r>
          </a:p>
          <a:p>
            <a:pPr eaLnBrk="1" hangingPunct="1"/>
            <a:r>
              <a:rPr lang="en-US" dirty="0" smtClean="0"/>
              <a:t>Paramilitary groups roam, dominate cities</a:t>
            </a:r>
          </a:p>
          <a:p>
            <a:pPr eaLnBrk="1" hangingPunct="1"/>
            <a:endParaRPr lang="en-US" dirty="0" smtClean="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Surrealism</a:t>
            </a: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6096000" y="2743200"/>
            <a:ext cx="2724208" cy="3809999"/>
          </a:xfrm>
          <a:prstGeom prst="rect">
            <a:avLst/>
          </a:prstGeom>
          <a:noFill/>
          <a:ln w="9525">
            <a:noFill/>
            <a:miter lim="800000"/>
            <a:headEnd/>
            <a:tailEnd/>
          </a:ln>
        </p:spPr>
      </p:pic>
      <p:sp>
        <p:nvSpPr>
          <p:cNvPr id="4" name="TextBox 3"/>
          <p:cNvSpPr txBox="1"/>
          <p:nvPr/>
        </p:nvSpPr>
        <p:spPr>
          <a:xfrm>
            <a:off x="5638800" y="1524000"/>
            <a:ext cx="3505200" cy="1200329"/>
          </a:xfrm>
          <a:prstGeom prst="rect">
            <a:avLst/>
          </a:prstGeom>
          <a:noFill/>
        </p:spPr>
        <p:txBody>
          <a:bodyPr wrap="square" rtlCol="0">
            <a:spAutoFit/>
          </a:bodyPr>
          <a:lstStyle/>
          <a:p>
            <a:r>
              <a:rPr lang="en-US" b="1" dirty="0" smtClean="0"/>
              <a:t>Put ordinary objects into unusual situations. Create a feeling of WOE</a:t>
            </a:r>
            <a:endParaRPr lang="en-US" b="1" dirty="0"/>
          </a:p>
        </p:txBody>
      </p:sp>
      <p:pic>
        <p:nvPicPr>
          <p:cNvPr id="1027" name="Picture 3"/>
          <p:cNvPicPr>
            <a:picLocks noChangeAspect="1" noChangeArrowheads="1"/>
          </p:cNvPicPr>
          <p:nvPr/>
        </p:nvPicPr>
        <p:blipFill>
          <a:blip r:embed="rId3" cstate="print"/>
          <a:srcRect/>
          <a:stretch>
            <a:fillRect/>
          </a:stretch>
        </p:blipFill>
        <p:spPr bwMode="auto">
          <a:xfrm>
            <a:off x="228600" y="1524000"/>
            <a:ext cx="5234905" cy="3305175"/>
          </a:xfrm>
          <a:prstGeom prst="rect">
            <a:avLst/>
          </a:prstGeom>
          <a:noFill/>
          <a:ln w="9525">
            <a:noFill/>
            <a:miter lim="800000"/>
            <a:headEnd/>
            <a:tailEnd/>
          </a:ln>
        </p:spPr>
      </p:pic>
      <p:pic>
        <p:nvPicPr>
          <p:cNvPr id="1028" name="Picture 4"/>
          <p:cNvPicPr>
            <a:picLocks noChangeAspect="1" noChangeArrowheads="1"/>
          </p:cNvPicPr>
          <p:nvPr/>
        </p:nvPicPr>
        <p:blipFill>
          <a:blip r:embed="rId4" cstate="print"/>
          <a:srcRect/>
          <a:stretch>
            <a:fillRect/>
          </a:stretch>
        </p:blipFill>
        <p:spPr bwMode="auto">
          <a:xfrm>
            <a:off x="230746" y="815589"/>
            <a:ext cx="4536743" cy="5899800"/>
          </a:xfrm>
          <a:prstGeom prst="rect">
            <a:avLst/>
          </a:prstGeom>
          <a:noFill/>
          <a:ln w="9525">
            <a:noFill/>
            <a:miter lim="800000"/>
            <a:headEnd/>
            <a:tailEnd/>
          </a:ln>
        </p:spPr>
      </p:pic>
      <p:pic>
        <p:nvPicPr>
          <p:cNvPr id="1029" name="Picture 5"/>
          <p:cNvPicPr>
            <a:picLocks noChangeAspect="1" noChangeArrowheads="1"/>
          </p:cNvPicPr>
          <p:nvPr/>
        </p:nvPicPr>
        <p:blipFill>
          <a:blip r:embed="rId5" cstate="print"/>
          <a:srcRect/>
          <a:stretch>
            <a:fillRect/>
          </a:stretch>
        </p:blipFill>
        <p:spPr bwMode="auto">
          <a:xfrm>
            <a:off x="990600" y="533400"/>
            <a:ext cx="4564762" cy="6096509"/>
          </a:xfrm>
          <a:prstGeom prst="rect">
            <a:avLst/>
          </a:prstGeom>
          <a:noFill/>
          <a:ln w="9525">
            <a:noFill/>
            <a:miter lim="800000"/>
            <a:headEnd/>
            <a:tailEnd/>
          </a:ln>
        </p:spPr>
      </p:pic>
      <p:pic>
        <p:nvPicPr>
          <p:cNvPr id="3" name="Picture 2"/>
          <p:cNvPicPr>
            <a:picLocks noChangeAspect="1" noChangeArrowheads="1"/>
          </p:cNvPicPr>
          <p:nvPr/>
        </p:nvPicPr>
        <p:blipFill>
          <a:blip r:embed="rId6" cstate="print"/>
          <a:srcRect/>
          <a:stretch>
            <a:fillRect/>
          </a:stretch>
        </p:blipFill>
        <p:spPr bwMode="auto">
          <a:xfrm>
            <a:off x="381000" y="432774"/>
            <a:ext cx="8610600" cy="6275988"/>
          </a:xfrm>
          <a:prstGeom prst="rect">
            <a:avLst/>
          </a:prstGeom>
          <a:noFill/>
          <a:ln w="9525">
            <a:noFill/>
            <a:miter lim="800000"/>
            <a:headEnd/>
            <a:tailEnd/>
          </a:ln>
        </p:spPr>
      </p:pic>
      <p:pic>
        <p:nvPicPr>
          <p:cNvPr id="5" name="Picture 3"/>
          <p:cNvPicPr>
            <a:picLocks noChangeAspect="1" noChangeArrowheads="1"/>
          </p:cNvPicPr>
          <p:nvPr/>
        </p:nvPicPr>
        <p:blipFill>
          <a:blip r:embed="rId7" cstate="print"/>
          <a:srcRect/>
          <a:stretch>
            <a:fillRect/>
          </a:stretch>
        </p:blipFill>
        <p:spPr bwMode="auto">
          <a:xfrm>
            <a:off x="230746" y="609599"/>
            <a:ext cx="4864208" cy="609916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1026"/>
                                        </p:tgtEl>
                                        <p:attrNameLst>
                                          <p:attrName>style.visibility</p:attrName>
                                        </p:attrNameLst>
                                      </p:cBhvr>
                                      <p:to>
                                        <p:strVal val="visible"/>
                                      </p:to>
                                    </p:set>
                                    <p:animEffect transition="in" filter="dissolve">
                                      <p:cBhvr>
                                        <p:cTn id="12" dur="500"/>
                                        <p:tgtEl>
                                          <p:spTgt spid="1026"/>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27"/>
                                        </p:tgtEl>
                                        <p:attrNameLst>
                                          <p:attrName>style.visibility</p:attrName>
                                        </p:attrNameLst>
                                      </p:cBhvr>
                                      <p:to>
                                        <p:strVal val="visible"/>
                                      </p:to>
                                    </p:set>
                                    <p:animEffect transition="in" filter="dissolve">
                                      <p:cBhvr>
                                        <p:cTn id="17" dur="500"/>
                                        <p:tgtEl>
                                          <p:spTgt spid="1027"/>
                                        </p:tgtEl>
                                      </p:cBhvr>
                                    </p:animEffect>
                                  </p:childTnLst>
                                </p:cTn>
                              </p:par>
                            </p:childTnLst>
                          </p:cTn>
                        </p:par>
                      </p:childTnLst>
                    </p:cTn>
                  </p:par>
                  <p:par>
                    <p:cTn id="18" fill="hold">
                      <p:stCondLst>
                        <p:cond delay="indefinite"/>
                      </p:stCondLst>
                      <p:childTnLst>
                        <p:par>
                          <p:cTn id="19" fill="hold">
                            <p:stCondLst>
                              <p:cond delay="0"/>
                            </p:stCondLst>
                            <p:childTnLst>
                              <p:par>
                                <p:cTn id="20" presetID="5" presetClass="exit" presetSubtype="10" fill="hold" nodeType="clickEffect">
                                  <p:stCondLst>
                                    <p:cond delay="0"/>
                                  </p:stCondLst>
                                  <p:childTnLst>
                                    <p:animEffect transition="out" filter="checkerboard(across)">
                                      <p:cBhvr>
                                        <p:cTn id="21" dur="500"/>
                                        <p:tgtEl>
                                          <p:spTgt spid="1027"/>
                                        </p:tgtEl>
                                      </p:cBhvr>
                                    </p:animEffect>
                                    <p:set>
                                      <p:cBhvr>
                                        <p:cTn id="22" dur="1" fill="hold">
                                          <p:stCondLst>
                                            <p:cond delay="499"/>
                                          </p:stCondLst>
                                        </p:cTn>
                                        <p:tgtEl>
                                          <p:spTgt spid="1027"/>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dissolve">
                                      <p:cBhvr>
                                        <p:cTn id="27" dur="500"/>
                                        <p:tgtEl>
                                          <p:spTgt spid="5"/>
                                        </p:tgtEl>
                                      </p:cBhvr>
                                    </p:animEffect>
                                  </p:childTnLst>
                                </p:cTn>
                              </p:par>
                            </p:childTnLst>
                          </p:cTn>
                        </p:par>
                      </p:childTnLst>
                    </p:cTn>
                  </p:par>
                  <p:par>
                    <p:cTn id="28" fill="hold">
                      <p:stCondLst>
                        <p:cond delay="indefinite"/>
                      </p:stCondLst>
                      <p:childTnLst>
                        <p:par>
                          <p:cTn id="29" fill="hold">
                            <p:stCondLst>
                              <p:cond delay="0"/>
                            </p:stCondLst>
                            <p:childTnLst>
                              <p:par>
                                <p:cTn id="30" presetID="8" presetClass="exit" presetSubtype="16" fill="hold" nodeType="clickEffect">
                                  <p:stCondLst>
                                    <p:cond delay="0"/>
                                  </p:stCondLst>
                                  <p:childTnLst>
                                    <p:animEffect transition="out" filter="diamond(in)">
                                      <p:cBhvr>
                                        <p:cTn id="31" dur="2000"/>
                                        <p:tgtEl>
                                          <p:spTgt spid="5"/>
                                        </p:tgtEl>
                                      </p:cBhvr>
                                    </p:animEffect>
                                    <p:set>
                                      <p:cBhvr>
                                        <p:cTn id="32" dur="1" fill="hold">
                                          <p:stCondLst>
                                            <p:cond delay="1999"/>
                                          </p:stCondLst>
                                        </p:cTn>
                                        <p:tgtEl>
                                          <p:spTgt spid="5"/>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9" presetClass="entr" presetSubtype="0" fill="hold" nodeType="clickEffect">
                                  <p:stCondLst>
                                    <p:cond delay="0"/>
                                  </p:stCondLst>
                                  <p:childTnLst>
                                    <p:set>
                                      <p:cBhvr>
                                        <p:cTn id="36" dur="1" fill="hold">
                                          <p:stCondLst>
                                            <p:cond delay="0"/>
                                          </p:stCondLst>
                                        </p:cTn>
                                        <p:tgtEl>
                                          <p:spTgt spid="1028"/>
                                        </p:tgtEl>
                                        <p:attrNameLst>
                                          <p:attrName>style.visibility</p:attrName>
                                        </p:attrNameLst>
                                      </p:cBhvr>
                                      <p:to>
                                        <p:strVal val="visible"/>
                                      </p:to>
                                    </p:set>
                                    <p:animEffect transition="in" filter="dissolve">
                                      <p:cBhvr>
                                        <p:cTn id="37" dur="500"/>
                                        <p:tgtEl>
                                          <p:spTgt spid="1028"/>
                                        </p:tgtEl>
                                      </p:cBhvr>
                                    </p:animEffect>
                                  </p:childTnLst>
                                </p:cTn>
                              </p:par>
                            </p:childTnLst>
                          </p:cTn>
                        </p:par>
                      </p:childTnLst>
                    </p:cTn>
                  </p:par>
                  <p:par>
                    <p:cTn id="38" fill="hold">
                      <p:stCondLst>
                        <p:cond delay="indefinite"/>
                      </p:stCondLst>
                      <p:childTnLst>
                        <p:par>
                          <p:cTn id="39" fill="hold">
                            <p:stCondLst>
                              <p:cond delay="0"/>
                            </p:stCondLst>
                            <p:childTnLst>
                              <p:par>
                                <p:cTn id="40" presetID="5" presetClass="exit" presetSubtype="10" fill="hold" nodeType="clickEffect">
                                  <p:stCondLst>
                                    <p:cond delay="0"/>
                                  </p:stCondLst>
                                  <p:childTnLst>
                                    <p:animEffect transition="out" filter="checkerboard(across)">
                                      <p:cBhvr>
                                        <p:cTn id="41" dur="500"/>
                                        <p:tgtEl>
                                          <p:spTgt spid="1028"/>
                                        </p:tgtEl>
                                      </p:cBhvr>
                                    </p:animEffect>
                                    <p:set>
                                      <p:cBhvr>
                                        <p:cTn id="42" dur="1" fill="hold">
                                          <p:stCondLst>
                                            <p:cond delay="499"/>
                                          </p:stCondLst>
                                        </p:cTn>
                                        <p:tgtEl>
                                          <p:spTgt spid="1028"/>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029"/>
                                        </p:tgtEl>
                                        <p:attrNameLst>
                                          <p:attrName>style.visibility</p:attrName>
                                        </p:attrNameLst>
                                      </p:cBhvr>
                                      <p:to>
                                        <p:strVal val="visible"/>
                                      </p:to>
                                    </p:set>
                                    <p:animEffect transition="in" filter="dissolve">
                                      <p:cBhvr>
                                        <p:cTn id="47" dur="500"/>
                                        <p:tgtEl>
                                          <p:spTgt spid="1029"/>
                                        </p:tgtEl>
                                      </p:cBhvr>
                                    </p:animEffect>
                                  </p:childTnLst>
                                </p:cTn>
                              </p:par>
                            </p:childTnLst>
                          </p:cTn>
                        </p:par>
                      </p:childTnLst>
                    </p:cTn>
                  </p:par>
                  <p:par>
                    <p:cTn id="48" fill="hold">
                      <p:stCondLst>
                        <p:cond delay="indefinite"/>
                      </p:stCondLst>
                      <p:childTnLst>
                        <p:par>
                          <p:cTn id="49" fill="hold">
                            <p:stCondLst>
                              <p:cond delay="0"/>
                            </p:stCondLst>
                            <p:childTnLst>
                              <p:par>
                                <p:cTn id="50" presetID="2" presetClass="exit" presetSubtype="4" fill="hold" nodeType="clickEffect">
                                  <p:stCondLst>
                                    <p:cond delay="0"/>
                                  </p:stCondLst>
                                  <p:childTnLst>
                                    <p:anim calcmode="lin" valueType="num">
                                      <p:cBhvr additive="base">
                                        <p:cTn id="51" dur="500"/>
                                        <p:tgtEl>
                                          <p:spTgt spid="1029"/>
                                        </p:tgtEl>
                                        <p:attrNameLst>
                                          <p:attrName>ppt_x</p:attrName>
                                        </p:attrNameLst>
                                      </p:cBhvr>
                                      <p:tavLst>
                                        <p:tav tm="0">
                                          <p:val>
                                            <p:strVal val="ppt_x"/>
                                          </p:val>
                                        </p:tav>
                                        <p:tav tm="100000">
                                          <p:val>
                                            <p:strVal val="ppt_x"/>
                                          </p:val>
                                        </p:tav>
                                      </p:tavLst>
                                    </p:anim>
                                    <p:anim calcmode="lin" valueType="num">
                                      <p:cBhvr additive="base">
                                        <p:cTn id="52" dur="500"/>
                                        <p:tgtEl>
                                          <p:spTgt spid="1029"/>
                                        </p:tgtEl>
                                        <p:attrNameLst>
                                          <p:attrName>ppt_y</p:attrName>
                                        </p:attrNameLst>
                                      </p:cBhvr>
                                      <p:tavLst>
                                        <p:tav tm="0">
                                          <p:val>
                                            <p:strVal val="ppt_y"/>
                                          </p:val>
                                        </p:tav>
                                        <p:tav tm="100000">
                                          <p:val>
                                            <p:strVal val="1+ppt_h/2"/>
                                          </p:val>
                                        </p:tav>
                                      </p:tavLst>
                                    </p:anim>
                                    <p:set>
                                      <p:cBhvr>
                                        <p:cTn id="53" dur="1" fill="hold">
                                          <p:stCondLst>
                                            <p:cond delay="499"/>
                                          </p:stCondLst>
                                        </p:cTn>
                                        <p:tgtEl>
                                          <p:spTgt spid="1029"/>
                                        </p:tgtEl>
                                        <p:attrNameLst>
                                          <p:attrName>style.visibility</p:attrName>
                                        </p:attrNameLst>
                                      </p:cBhvr>
                                      <p:to>
                                        <p:strVal val="hidden"/>
                                      </p:to>
                                    </p:set>
                                  </p:childTnLst>
                                </p:cTn>
                              </p:par>
                            </p:childTnLst>
                          </p:cTn>
                        </p:par>
                      </p:childTnLst>
                    </p:cTn>
                  </p:par>
                  <p:par>
                    <p:cTn id="54" fill="hold">
                      <p:stCondLst>
                        <p:cond delay="indefinite"/>
                      </p:stCondLst>
                      <p:childTnLst>
                        <p:par>
                          <p:cTn id="55" fill="hold">
                            <p:stCondLst>
                              <p:cond delay="0"/>
                            </p:stCondLst>
                            <p:childTnLst>
                              <p:par>
                                <p:cTn id="56" presetID="9" presetClass="entr" presetSubtype="0" fill="hold" nodeType="clickEffect">
                                  <p:stCondLst>
                                    <p:cond delay="0"/>
                                  </p:stCondLst>
                                  <p:childTnLst>
                                    <p:set>
                                      <p:cBhvr>
                                        <p:cTn id="57" dur="1" fill="hold">
                                          <p:stCondLst>
                                            <p:cond delay="0"/>
                                          </p:stCondLst>
                                        </p:cTn>
                                        <p:tgtEl>
                                          <p:spTgt spid="3"/>
                                        </p:tgtEl>
                                        <p:attrNameLst>
                                          <p:attrName>style.visibility</p:attrName>
                                        </p:attrNameLst>
                                      </p:cBhvr>
                                      <p:to>
                                        <p:strVal val="visible"/>
                                      </p:to>
                                    </p:set>
                                    <p:animEffect transition="in" filter="dissolve">
                                      <p:cBhvr>
                                        <p:cTn id="5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6"/>
          <p:cNvSpPr>
            <a:spLocks noGrp="1" noChangeArrowheads="1"/>
          </p:cNvSpPr>
          <p:nvPr>
            <p:ph type="title"/>
          </p:nvPr>
        </p:nvSpPr>
        <p:spPr/>
        <p:txBody>
          <a:bodyPr/>
          <a:lstStyle/>
          <a:p>
            <a:pPr eaLnBrk="1" hangingPunct="1"/>
            <a:r>
              <a:rPr lang="en-US" smtClean="0"/>
              <a:t>1932</a:t>
            </a:r>
          </a:p>
        </p:txBody>
      </p:sp>
      <p:sp>
        <p:nvSpPr>
          <p:cNvPr id="24579" name="Rectangle 7"/>
          <p:cNvSpPr>
            <a:spLocks noGrp="1" noChangeArrowheads="1"/>
          </p:cNvSpPr>
          <p:nvPr>
            <p:ph type="body" idx="1"/>
          </p:nvPr>
        </p:nvSpPr>
        <p:spPr/>
        <p:txBody>
          <a:bodyPr/>
          <a:lstStyle/>
          <a:p>
            <a:pPr eaLnBrk="1" hangingPunct="1"/>
            <a:r>
              <a:rPr lang="en-US" dirty="0" smtClean="0"/>
              <a:t>Four parties vying for power</a:t>
            </a:r>
          </a:p>
          <a:p>
            <a:pPr eaLnBrk="1" hangingPunct="1"/>
            <a:r>
              <a:rPr lang="en-US" dirty="0" smtClean="0"/>
              <a:t>Nazis receive 37% of vote - 2nd</a:t>
            </a:r>
          </a:p>
          <a:p>
            <a:pPr eaLnBrk="1" hangingPunct="1"/>
            <a:r>
              <a:rPr lang="en-US" dirty="0" smtClean="0"/>
              <a:t>Hitler demands to be appointed Chancellor</a:t>
            </a:r>
          </a:p>
          <a:p>
            <a:pPr eaLnBrk="1" hangingPunct="1"/>
            <a:r>
              <a:rPr lang="en-US" dirty="0" smtClean="0"/>
              <a:t>President Hindenburg believes he can control him</a:t>
            </a:r>
          </a:p>
          <a:p>
            <a:pPr eaLnBrk="1" hangingPunct="1">
              <a:buFontTx/>
              <a:buNone/>
            </a:pPr>
            <a:r>
              <a:rPr lang="en-US" dirty="0" smtClean="0"/>
              <a:t>	</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p:txBody>
          <a:bodyPr/>
          <a:lstStyle/>
          <a:p>
            <a:pPr eaLnBrk="1" hangingPunct="1"/>
            <a:endParaRPr lang="en-US" smtClean="0">
              <a:solidFill>
                <a:schemeClr val="tx1"/>
              </a:solidFill>
              <a:latin typeface="Palatino" pitchFamily="-44" charset="0"/>
            </a:endParaRPr>
          </a:p>
        </p:txBody>
      </p:sp>
      <p:sp>
        <p:nvSpPr>
          <p:cNvPr id="25603" name="Rectangle 3"/>
          <p:cNvSpPr>
            <a:spLocks noGrp="1" noChangeArrowheads="1"/>
          </p:cNvSpPr>
          <p:nvPr>
            <p:ph type="body" idx="1"/>
          </p:nvPr>
        </p:nvSpPr>
        <p:spPr/>
        <p:txBody>
          <a:bodyPr/>
          <a:lstStyle/>
          <a:p>
            <a:pPr lvl="1" eaLnBrk="1" hangingPunct="1"/>
            <a:endParaRPr lang="en-US" smtClean="0"/>
          </a:p>
        </p:txBody>
      </p:sp>
      <p:pic>
        <p:nvPicPr>
          <p:cNvPr id="25604" name="Picture 4"/>
          <p:cNvPicPr>
            <a:picLocks noChangeAspect="1" noChangeArrowheads="1"/>
          </p:cNvPicPr>
          <p:nvPr/>
        </p:nvPicPr>
        <p:blipFill>
          <a:blip r:embed="rId3" cstate="print"/>
          <a:srcRect/>
          <a:stretch>
            <a:fillRect/>
          </a:stretch>
        </p:blipFill>
        <p:spPr bwMode="auto">
          <a:xfrm>
            <a:off x="735013" y="1143000"/>
            <a:ext cx="3532187" cy="5486400"/>
          </a:xfrm>
          <a:prstGeom prst="rect">
            <a:avLst/>
          </a:prstGeom>
          <a:noFill/>
          <a:ln w="9525">
            <a:noFill/>
            <a:miter lim="800000"/>
            <a:headEnd/>
            <a:tailEnd/>
          </a:ln>
        </p:spPr>
      </p:pic>
      <p:pic>
        <p:nvPicPr>
          <p:cNvPr id="25605" name="Picture 5"/>
          <p:cNvPicPr>
            <a:picLocks noChangeAspect="1" noChangeArrowheads="1"/>
          </p:cNvPicPr>
          <p:nvPr/>
        </p:nvPicPr>
        <p:blipFill>
          <a:blip r:embed="rId4" cstate="print"/>
          <a:srcRect l="9601" t="4918" r="8801" b="6558"/>
          <a:stretch>
            <a:fillRect/>
          </a:stretch>
        </p:blipFill>
        <p:spPr bwMode="auto">
          <a:xfrm>
            <a:off x="4572000" y="1143000"/>
            <a:ext cx="3886200" cy="54864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a:xfrm>
            <a:off x="685800" y="304800"/>
            <a:ext cx="7772400" cy="1143000"/>
          </a:xfrm>
        </p:spPr>
        <p:txBody>
          <a:bodyPr/>
          <a:lstStyle/>
          <a:p>
            <a:pPr eaLnBrk="1" hangingPunct="1"/>
            <a:r>
              <a:rPr lang="en-US" b="1" dirty="0" smtClean="0">
                <a:effectLst>
                  <a:outerShdw blurRad="38100" dist="38100" dir="2700000" algn="tl">
                    <a:srgbClr val="000000">
                      <a:alpha val="43137"/>
                    </a:srgbClr>
                  </a:outerShdw>
                </a:effectLst>
              </a:rPr>
              <a:t>1933-34</a:t>
            </a:r>
          </a:p>
        </p:txBody>
      </p:sp>
      <p:sp>
        <p:nvSpPr>
          <p:cNvPr id="26627" name="Rectangle 3"/>
          <p:cNvSpPr>
            <a:spLocks noGrp="1" noChangeArrowheads="1"/>
          </p:cNvSpPr>
          <p:nvPr>
            <p:ph type="body" idx="1"/>
          </p:nvPr>
        </p:nvSpPr>
        <p:spPr>
          <a:xfrm>
            <a:off x="0" y="1524000"/>
            <a:ext cx="6705600" cy="4114800"/>
          </a:xfrm>
        </p:spPr>
        <p:txBody>
          <a:bodyPr/>
          <a:lstStyle/>
          <a:p>
            <a:pPr eaLnBrk="1" hangingPunct="1"/>
            <a:r>
              <a:rPr lang="en-US" smtClean="0"/>
              <a:t>Feb. 1933, Reichstag burned</a:t>
            </a:r>
          </a:p>
          <a:p>
            <a:pPr eaLnBrk="1" hangingPunct="1"/>
            <a:r>
              <a:rPr lang="en-US" smtClean="0"/>
              <a:t>Hitler blames communists</a:t>
            </a:r>
          </a:p>
          <a:p>
            <a:pPr eaLnBrk="1" hangingPunct="1"/>
            <a:r>
              <a:rPr lang="en-US" smtClean="0"/>
              <a:t>Nazis win election</a:t>
            </a:r>
          </a:p>
          <a:p>
            <a:pPr eaLnBrk="1" hangingPunct="1"/>
            <a:r>
              <a:rPr lang="en-US" smtClean="0"/>
              <a:t>Vote to give Hitler dictatorial power</a:t>
            </a:r>
          </a:p>
          <a:p>
            <a:pPr eaLnBrk="1" hangingPunct="1"/>
            <a:r>
              <a:rPr lang="en-US" smtClean="0"/>
              <a:t>Hitler declares himself Fuhrer</a:t>
            </a:r>
          </a:p>
          <a:p>
            <a:pPr eaLnBrk="1" hangingPunct="1"/>
            <a:r>
              <a:rPr lang="en-US" smtClean="0"/>
              <a:t>Nazis vote to eliminate Reichstag…</a:t>
            </a:r>
          </a:p>
        </p:txBody>
      </p:sp>
      <p:pic>
        <p:nvPicPr>
          <p:cNvPr id="26628" name="Picture 5"/>
          <p:cNvPicPr>
            <a:picLocks noChangeAspect="1" noChangeArrowheads="1"/>
          </p:cNvPicPr>
          <p:nvPr/>
        </p:nvPicPr>
        <p:blipFill>
          <a:blip r:embed="rId3" cstate="print"/>
          <a:srcRect/>
          <a:stretch>
            <a:fillRect/>
          </a:stretch>
        </p:blipFill>
        <p:spPr bwMode="auto">
          <a:xfrm>
            <a:off x="5791200" y="1295400"/>
            <a:ext cx="3200400" cy="4267200"/>
          </a:xfrm>
          <a:prstGeom prst="rect">
            <a:avLst/>
          </a:prstGeom>
          <a:noFill/>
          <a:ln w="9525">
            <a:noFill/>
            <a:miter lim="800000"/>
            <a:headEnd/>
            <a:tailEnd/>
          </a:ln>
        </p:spPr>
      </p:pic>
      <p:pic>
        <p:nvPicPr>
          <p:cNvPr id="25606" name="Picture 6"/>
          <p:cNvPicPr>
            <a:picLocks noChangeAspect="1" noChangeArrowheads="1"/>
          </p:cNvPicPr>
          <p:nvPr/>
        </p:nvPicPr>
        <p:blipFill>
          <a:blip r:embed="rId4" cstate="print"/>
          <a:srcRect/>
          <a:stretch>
            <a:fillRect/>
          </a:stretch>
        </p:blipFill>
        <p:spPr bwMode="auto">
          <a:xfrm>
            <a:off x="5829300" y="1524000"/>
            <a:ext cx="3314700" cy="4248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26628"/>
                                        </p:tgtEl>
                                        <p:attrNameLst>
                                          <p:attrName>style.visibility</p:attrName>
                                        </p:attrNameLst>
                                      </p:cBhvr>
                                      <p:to>
                                        <p:strVal val="visible"/>
                                      </p:to>
                                    </p:set>
                                    <p:anim calcmode="lin" valueType="num">
                                      <p:cBhvr>
                                        <p:cTn id="7" dur="1000" fill="hold"/>
                                        <p:tgtEl>
                                          <p:spTgt spid="26628"/>
                                        </p:tgtEl>
                                        <p:attrNameLst>
                                          <p:attrName>ppt_w</p:attrName>
                                        </p:attrNameLst>
                                      </p:cBhvr>
                                      <p:tavLst>
                                        <p:tav tm="0">
                                          <p:val>
                                            <p:strVal val="#ppt_w+.3"/>
                                          </p:val>
                                        </p:tav>
                                        <p:tav tm="100000">
                                          <p:val>
                                            <p:strVal val="#ppt_w"/>
                                          </p:val>
                                        </p:tav>
                                      </p:tavLst>
                                    </p:anim>
                                    <p:anim calcmode="lin" valueType="num">
                                      <p:cBhvr>
                                        <p:cTn id="8" dur="1000" fill="hold"/>
                                        <p:tgtEl>
                                          <p:spTgt spid="26628"/>
                                        </p:tgtEl>
                                        <p:attrNameLst>
                                          <p:attrName>ppt_h</p:attrName>
                                        </p:attrNameLst>
                                      </p:cBhvr>
                                      <p:tavLst>
                                        <p:tav tm="0">
                                          <p:val>
                                            <p:strVal val="#ppt_h"/>
                                          </p:val>
                                        </p:tav>
                                        <p:tav tm="100000">
                                          <p:val>
                                            <p:strVal val="#ppt_h"/>
                                          </p:val>
                                        </p:tav>
                                      </p:tavLst>
                                    </p:anim>
                                    <p:animEffect transition="in" filter="fade">
                                      <p:cBhvr>
                                        <p:cTn id="9" dur="1000"/>
                                        <p:tgtEl>
                                          <p:spTgt spid="266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As Dictator</a:t>
            </a:r>
            <a:endParaRPr lang="en-US" dirty="0"/>
          </a:p>
        </p:txBody>
      </p:sp>
      <p:sp>
        <p:nvSpPr>
          <p:cNvPr id="3" name="Content Placeholder 2"/>
          <p:cNvSpPr>
            <a:spLocks noGrp="1"/>
          </p:cNvSpPr>
          <p:nvPr>
            <p:ph idx="1"/>
          </p:nvPr>
        </p:nvSpPr>
        <p:spPr/>
        <p:txBody>
          <a:bodyPr/>
          <a:lstStyle/>
          <a:p>
            <a:r>
              <a:rPr lang="en-US" dirty="0" smtClean="0"/>
              <a:t>The Third Reich</a:t>
            </a:r>
          </a:p>
          <a:p>
            <a:r>
              <a:rPr lang="en-US" dirty="0" smtClean="0"/>
              <a:t>Public Works (like FDR)</a:t>
            </a:r>
          </a:p>
          <a:p>
            <a:r>
              <a:rPr lang="en-US" dirty="0" smtClean="0"/>
              <a:t>Gestapo</a:t>
            </a:r>
          </a:p>
          <a:p>
            <a:r>
              <a:rPr lang="en-US" dirty="0" smtClean="0"/>
              <a:t>Anti Semitism</a:t>
            </a:r>
          </a:p>
          <a:p>
            <a:pPr lvl="1"/>
            <a:r>
              <a:rPr lang="en-US" dirty="0" smtClean="0"/>
              <a:t>Nuremberg Laws</a:t>
            </a:r>
          </a:p>
          <a:p>
            <a:pPr lvl="1"/>
            <a:r>
              <a:rPr lang="en-US" dirty="0" err="1" smtClean="0"/>
              <a:t>Kristallnacht</a:t>
            </a:r>
            <a:endParaRPr lang="en-US" dirty="0" smtClean="0"/>
          </a:p>
          <a:p>
            <a:r>
              <a:rPr lang="en-US" dirty="0" smtClean="0"/>
              <a:t>Anti Christian (weakness)</a:t>
            </a:r>
            <a:endParaRPr lang="en-US" dirty="0"/>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TextBox 5"/>
          <p:cNvSpPr txBox="1">
            <a:spLocks noChangeArrowheads="1"/>
          </p:cNvSpPr>
          <p:nvPr/>
        </p:nvSpPr>
        <p:spPr bwMode="auto">
          <a:xfrm>
            <a:off x="1981200" y="457200"/>
            <a:ext cx="4953000" cy="1323975"/>
          </a:xfrm>
          <a:prstGeom prst="rect">
            <a:avLst/>
          </a:prstGeom>
          <a:noFill/>
          <a:ln w="9525">
            <a:noFill/>
            <a:miter lim="800000"/>
            <a:headEnd/>
            <a:tailEnd/>
          </a:ln>
        </p:spPr>
        <p:txBody>
          <a:bodyPr>
            <a:spAutoFit/>
          </a:bodyPr>
          <a:lstStyle/>
          <a:p>
            <a:pPr algn="ctr"/>
            <a:r>
              <a:rPr lang="en-US" sz="4000">
                <a:solidFill>
                  <a:srgbClr val="FF0000"/>
                </a:solidFill>
                <a:latin typeface="Impact" pitchFamily="-44" charset="0"/>
              </a:rPr>
              <a:t>Other Dictators around the World</a:t>
            </a:r>
          </a:p>
        </p:txBody>
      </p:sp>
      <p:pic>
        <p:nvPicPr>
          <p:cNvPr id="68610" name="Picture 2"/>
          <p:cNvPicPr>
            <a:picLocks noChangeAspect="1" noChangeArrowheads="1"/>
          </p:cNvPicPr>
          <p:nvPr/>
        </p:nvPicPr>
        <p:blipFill>
          <a:blip r:embed="rId2" cstate="print"/>
          <a:srcRect/>
          <a:stretch>
            <a:fillRect/>
          </a:stretch>
        </p:blipFill>
        <p:spPr bwMode="auto">
          <a:xfrm>
            <a:off x="304800" y="1752600"/>
            <a:ext cx="3190875" cy="3124200"/>
          </a:xfrm>
          <a:prstGeom prst="rect">
            <a:avLst/>
          </a:prstGeom>
          <a:noFill/>
          <a:ln w="9525">
            <a:noFill/>
            <a:miter lim="800000"/>
            <a:headEnd/>
            <a:tailEnd/>
          </a:ln>
        </p:spPr>
      </p:pic>
      <p:sp>
        <p:nvSpPr>
          <p:cNvPr id="8" name="TextBox 7"/>
          <p:cNvSpPr txBox="1"/>
          <p:nvPr/>
        </p:nvSpPr>
        <p:spPr>
          <a:xfrm>
            <a:off x="3657600" y="2590800"/>
            <a:ext cx="4724400" cy="461963"/>
          </a:xfrm>
          <a:prstGeom prst="rect">
            <a:avLst/>
          </a:prstGeom>
          <a:noFill/>
        </p:spPr>
        <p:txBody>
          <a:bodyPr>
            <a:spAutoFit/>
          </a:bodyPr>
          <a:lstStyle/>
          <a:p>
            <a:pPr>
              <a:defRPr/>
            </a:pPr>
            <a:r>
              <a:rPr lang="en-US" b="1" dirty="0">
                <a:latin typeface="+mn-lt"/>
              </a:rPr>
              <a:t>Stalin: the man of steel, USSR</a:t>
            </a:r>
          </a:p>
        </p:txBody>
      </p:sp>
      <p:pic>
        <p:nvPicPr>
          <p:cNvPr id="68611" name="Picture 3"/>
          <p:cNvPicPr>
            <a:picLocks noChangeAspect="1" noChangeArrowheads="1"/>
          </p:cNvPicPr>
          <p:nvPr/>
        </p:nvPicPr>
        <p:blipFill>
          <a:blip r:embed="rId3" cstate="print"/>
          <a:srcRect/>
          <a:stretch>
            <a:fillRect/>
          </a:stretch>
        </p:blipFill>
        <p:spPr bwMode="auto">
          <a:xfrm>
            <a:off x="381000" y="1600200"/>
            <a:ext cx="3054350" cy="4148138"/>
          </a:xfrm>
          <a:prstGeom prst="rect">
            <a:avLst/>
          </a:prstGeom>
          <a:noFill/>
          <a:ln w="9525">
            <a:noFill/>
            <a:miter lim="800000"/>
            <a:headEnd/>
            <a:tailEnd/>
          </a:ln>
        </p:spPr>
      </p:pic>
      <p:sp>
        <p:nvSpPr>
          <p:cNvPr id="10" name="TextBox 9"/>
          <p:cNvSpPr txBox="1"/>
          <p:nvPr/>
        </p:nvSpPr>
        <p:spPr>
          <a:xfrm>
            <a:off x="3505200" y="3048000"/>
            <a:ext cx="5638800" cy="1200150"/>
          </a:xfrm>
          <a:prstGeom prst="rect">
            <a:avLst/>
          </a:prstGeom>
          <a:noFill/>
        </p:spPr>
        <p:txBody>
          <a:bodyPr>
            <a:spAutoFit/>
          </a:bodyPr>
          <a:lstStyle/>
          <a:p>
            <a:pPr>
              <a:defRPr/>
            </a:pPr>
            <a:r>
              <a:rPr lang="en-US" b="1" dirty="0">
                <a:latin typeface="+mn-lt"/>
              </a:rPr>
              <a:t>General Francisco Franco:  military takeover of Spain aided by Mussolini and Hitler (practice for WW II?)</a:t>
            </a:r>
          </a:p>
        </p:txBody>
      </p:sp>
      <p:pic>
        <p:nvPicPr>
          <p:cNvPr id="68612" name="Picture 4"/>
          <p:cNvPicPr>
            <a:picLocks noChangeAspect="1" noChangeArrowheads="1"/>
          </p:cNvPicPr>
          <p:nvPr/>
        </p:nvPicPr>
        <p:blipFill>
          <a:blip r:embed="rId4" cstate="print"/>
          <a:srcRect/>
          <a:stretch>
            <a:fillRect/>
          </a:stretch>
        </p:blipFill>
        <p:spPr bwMode="auto">
          <a:xfrm>
            <a:off x="762000" y="1905000"/>
            <a:ext cx="2590800" cy="4318000"/>
          </a:xfrm>
          <a:prstGeom prst="rect">
            <a:avLst/>
          </a:prstGeom>
          <a:noFill/>
          <a:ln w="9525">
            <a:noFill/>
            <a:miter lim="800000"/>
            <a:headEnd/>
            <a:tailEnd/>
          </a:ln>
        </p:spPr>
      </p:pic>
      <p:sp>
        <p:nvSpPr>
          <p:cNvPr id="12" name="TextBox 11"/>
          <p:cNvSpPr txBox="1"/>
          <p:nvPr/>
        </p:nvSpPr>
        <p:spPr>
          <a:xfrm>
            <a:off x="3657600" y="2209800"/>
            <a:ext cx="4876800" cy="461963"/>
          </a:xfrm>
          <a:prstGeom prst="rect">
            <a:avLst/>
          </a:prstGeom>
          <a:noFill/>
        </p:spPr>
        <p:txBody>
          <a:bodyPr>
            <a:spAutoFit/>
          </a:bodyPr>
          <a:lstStyle/>
          <a:p>
            <a:pPr>
              <a:defRPr/>
            </a:pPr>
            <a:r>
              <a:rPr lang="en-US" b="1" dirty="0">
                <a:latin typeface="+mn-lt"/>
              </a:rPr>
              <a:t>Hirohito: Emperor Japan</a:t>
            </a:r>
          </a:p>
        </p:txBody>
      </p:sp>
      <p:sp>
        <p:nvSpPr>
          <p:cNvPr id="13" name="TextBox 12"/>
          <p:cNvSpPr txBox="1"/>
          <p:nvPr/>
        </p:nvSpPr>
        <p:spPr>
          <a:xfrm>
            <a:off x="3505200" y="2438400"/>
            <a:ext cx="5638800" cy="3786188"/>
          </a:xfrm>
          <a:prstGeom prst="rect">
            <a:avLst/>
          </a:prstGeom>
          <a:noFill/>
        </p:spPr>
        <p:txBody>
          <a:bodyPr>
            <a:spAutoFit/>
          </a:bodyPr>
          <a:lstStyle/>
          <a:p>
            <a:pPr>
              <a:defRPr/>
            </a:pPr>
            <a:r>
              <a:rPr lang="en-US" b="1" dirty="0">
                <a:latin typeface="+mn-lt"/>
              </a:rPr>
              <a:t>People were unable to handle their new freedoms</a:t>
            </a:r>
          </a:p>
          <a:p>
            <a:pPr>
              <a:defRPr/>
            </a:pPr>
            <a:r>
              <a:rPr lang="en-US" b="1" dirty="0">
                <a:latin typeface="+mn-lt"/>
              </a:rPr>
              <a:t>Dictators offered simple solutions</a:t>
            </a:r>
          </a:p>
          <a:p>
            <a:pPr>
              <a:defRPr/>
            </a:pPr>
            <a:r>
              <a:rPr lang="en-US" b="1" dirty="0">
                <a:latin typeface="+mn-lt"/>
              </a:rPr>
              <a:t>No decisions or responsibility</a:t>
            </a:r>
          </a:p>
          <a:p>
            <a:pPr>
              <a:defRPr/>
            </a:pPr>
            <a:r>
              <a:rPr lang="en-US" b="1" dirty="0">
                <a:latin typeface="+mn-lt"/>
              </a:rPr>
              <a:t>Solved economic problems with military spending.</a:t>
            </a:r>
          </a:p>
          <a:p>
            <a:pPr>
              <a:defRPr/>
            </a:pPr>
            <a:r>
              <a:rPr lang="en-US" b="1" dirty="0">
                <a:latin typeface="+mn-lt"/>
              </a:rPr>
              <a:t>As Mussolini said “one minute on the battlefield is worth a lifetime of peace.  Weaker nations deserve to fall victim to the powerful.”</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p:cTn id="7" dur="1000" fill="hold"/>
                                        <p:tgtEl>
                                          <p:spTgt spid="13"/>
                                        </p:tgtEl>
                                        <p:attrNameLst>
                                          <p:attrName>ppt_w</p:attrName>
                                        </p:attrNameLst>
                                      </p:cBhvr>
                                      <p:tavLst>
                                        <p:tav tm="0">
                                          <p:val>
                                            <p:strVal val="#ppt_w+.3"/>
                                          </p:val>
                                        </p:tav>
                                        <p:tav tm="100000">
                                          <p:val>
                                            <p:strVal val="#ppt_w"/>
                                          </p:val>
                                        </p:tav>
                                      </p:tavLst>
                                    </p:anim>
                                    <p:anim calcmode="lin" valueType="num">
                                      <p:cBhvr>
                                        <p:cTn id="8" dur="1000" fill="hold"/>
                                        <p:tgtEl>
                                          <p:spTgt spid="13"/>
                                        </p:tgtEl>
                                        <p:attrNameLst>
                                          <p:attrName>ppt_h</p:attrName>
                                        </p:attrNameLst>
                                      </p:cBhvr>
                                      <p:tavLst>
                                        <p:tav tm="0">
                                          <p:val>
                                            <p:strVal val="#ppt_h"/>
                                          </p:val>
                                        </p:tav>
                                        <p:tav tm="100000">
                                          <p:val>
                                            <p:strVal val="#ppt_h"/>
                                          </p:val>
                                        </p:tav>
                                      </p:tavLst>
                                    </p:anim>
                                    <p:animEffect transition="in" filter="fade">
                                      <p:cBhvr>
                                        <p:cTn id="9" dur="1000"/>
                                        <p:tgtEl>
                                          <p:spTgt spid="13"/>
                                        </p:tgtEl>
                                      </p:cBhvr>
                                    </p:animEffect>
                                  </p:childTnLst>
                                </p:cTn>
                              </p:par>
                            </p:childTnLst>
                          </p:cTn>
                        </p:par>
                      </p:childTnLst>
                    </p:cTn>
                  </p:par>
                  <p:par>
                    <p:cTn id="10" fill="hold">
                      <p:stCondLst>
                        <p:cond delay="indefinite"/>
                      </p:stCondLst>
                      <p:childTnLst>
                        <p:par>
                          <p:cTn id="11" fill="hold">
                            <p:stCondLst>
                              <p:cond delay="0"/>
                            </p:stCondLst>
                            <p:childTnLst>
                              <p:par>
                                <p:cTn id="12" presetID="8" presetClass="exit" presetSubtype="16" fill="hold" grpId="1" nodeType="clickEffect">
                                  <p:stCondLst>
                                    <p:cond delay="0"/>
                                  </p:stCondLst>
                                  <p:childTnLst>
                                    <p:animEffect transition="out" filter="diamond(in)">
                                      <p:cBhvr>
                                        <p:cTn id="13" dur="2000"/>
                                        <p:tgtEl>
                                          <p:spTgt spid="13"/>
                                        </p:tgtEl>
                                      </p:cBhvr>
                                    </p:animEffect>
                                    <p:set>
                                      <p:cBhvr>
                                        <p:cTn id="14" dur="1" fill="hold">
                                          <p:stCondLst>
                                            <p:cond delay="1999"/>
                                          </p:stCondLst>
                                        </p:cTn>
                                        <p:tgtEl>
                                          <p:spTgt spid="13"/>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50" presetClass="entr" presetSubtype="0" decel="100000" fill="hold" nodeType="clickEffect">
                                  <p:stCondLst>
                                    <p:cond delay="0"/>
                                  </p:stCondLst>
                                  <p:childTnLst>
                                    <p:set>
                                      <p:cBhvr>
                                        <p:cTn id="18" dur="1" fill="hold">
                                          <p:stCondLst>
                                            <p:cond delay="0"/>
                                          </p:stCondLst>
                                        </p:cTn>
                                        <p:tgtEl>
                                          <p:spTgt spid="68610"/>
                                        </p:tgtEl>
                                        <p:attrNameLst>
                                          <p:attrName>style.visibility</p:attrName>
                                        </p:attrNameLst>
                                      </p:cBhvr>
                                      <p:to>
                                        <p:strVal val="visible"/>
                                      </p:to>
                                    </p:set>
                                    <p:anim calcmode="lin" valueType="num">
                                      <p:cBhvr>
                                        <p:cTn id="19" dur="1000" fill="hold"/>
                                        <p:tgtEl>
                                          <p:spTgt spid="68610"/>
                                        </p:tgtEl>
                                        <p:attrNameLst>
                                          <p:attrName>ppt_w</p:attrName>
                                        </p:attrNameLst>
                                      </p:cBhvr>
                                      <p:tavLst>
                                        <p:tav tm="0">
                                          <p:val>
                                            <p:strVal val="#ppt_w+.3"/>
                                          </p:val>
                                        </p:tav>
                                        <p:tav tm="100000">
                                          <p:val>
                                            <p:strVal val="#ppt_w"/>
                                          </p:val>
                                        </p:tav>
                                      </p:tavLst>
                                    </p:anim>
                                    <p:anim calcmode="lin" valueType="num">
                                      <p:cBhvr>
                                        <p:cTn id="20" dur="1000" fill="hold"/>
                                        <p:tgtEl>
                                          <p:spTgt spid="68610"/>
                                        </p:tgtEl>
                                        <p:attrNameLst>
                                          <p:attrName>ppt_h</p:attrName>
                                        </p:attrNameLst>
                                      </p:cBhvr>
                                      <p:tavLst>
                                        <p:tav tm="0">
                                          <p:val>
                                            <p:strVal val="#ppt_h"/>
                                          </p:val>
                                        </p:tav>
                                        <p:tav tm="100000">
                                          <p:val>
                                            <p:strVal val="#ppt_h"/>
                                          </p:val>
                                        </p:tav>
                                      </p:tavLst>
                                    </p:anim>
                                    <p:animEffect transition="in" filter="fade">
                                      <p:cBhvr>
                                        <p:cTn id="21" dur="1000"/>
                                        <p:tgtEl>
                                          <p:spTgt spid="68610"/>
                                        </p:tgtEl>
                                      </p:cBhvr>
                                    </p:animEffect>
                                  </p:childTnLst>
                                </p:cTn>
                              </p:par>
                              <p:par>
                                <p:cTn id="22" presetID="8" presetClass="entr" presetSubtype="16"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diamond(in)">
                                      <p:cBhvr>
                                        <p:cTn id="24" dur="2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nodeType="clickEffect">
                                  <p:stCondLst>
                                    <p:cond delay="0"/>
                                  </p:stCondLst>
                                  <p:childTnLst>
                                    <p:animEffect transition="out" filter="fade">
                                      <p:cBhvr>
                                        <p:cTn id="28" dur="2000"/>
                                        <p:tgtEl>
                                          <p:spTgt spid="68610"/>
                                        </p:tgtEl>
                                      </p:cBhvr>
                                    </p:animEffect>
                                    <p:set>
                                      <p:cBhvr>
                                        <p:cTn id="29" dur="1" fill="hold">
                                          <p:stCondLst>
                                            <p:cond delay="1999"/>
                                          </p:stCondLst>
                                        </p:cTn>
                                        <p:tgtEl>
                                          <p:spTgt spid="68610"/>
                                        </p:tgtEl>
                                        <p:attrNameLst>
                                          <p:attrName>style.visibility</p:attrName>
                                        </p:attrNameLst>
                                      </p:cBhvr>
                                      <p:to>
                                        <p:strVal val="hidden"/>
                                      </p:to>
                                    </p:set>
                                  </p:childTnLst>
                                </p:cTn>
                              </p:par>
                              <p:par>
                                <p:cTn id="30" presetID="3" presetClass="exit" presetSubtype="10" fill="hold" grpId="1" nodeType="withEffect">
                                  <p:stCondLst>
                                    <p:cond delay="0"/>
                                  </p:stCondLst>
                                  <p:childTnLst>
                                    <p:animEffect transition="out" filter="blinds(horizontal)">
                                      <p:cBhvr>
                                        <p:cTn id="31" dur="500"/>
                                        <p:tgtEl>
                                          <p:spTgt spid="8"/>
                                        </p:tgtEl>
                                      </p:cBhvr>
                                    </p:animEffect>
                                    <p:set>
                                      <p:cBhvr>
                                        <p:cTn id="32" dur="1" fill="hold">
                                          <p:stCondLst>
                                            <p:cond delay="499"/>
                                          </p:stCondLst>
                                        </p:cTn>
                                        <p:tgtEl>
                                          <p:spTgt spid="8"/>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50" presetClass="entr" presetSubtype="0" decel="100000" fill="hold" nodeType="clickEffect">
                                  <p:stCondLst>
                                    <p:cond delay="0"/>
                                  </p:stCondLst>
                                  <p:childTnLst>
                                    <p:set>
                                      <p:cBhvr>
                                        <p:cTn id="36" dur="1" fill="hold">
                                          <p:stCondLst>
                                            <p:cond delay="0"/>
                                          </p:stCondLst>
                                        </p:cTn>
                                        <p:tgtEl>
                                          <p:spTgt spid="68611"/>
                                        </p:tgtEl>
                                        <p:attrNameLst>
                                          <p:attrName>style.visibility</p:attrName>
                                        </p:attrNameLst>
                                      </p:cBhvr>
                                      <p:to>
                                        <p:strVal val="visible"/>
                                      </p:to>
                                    </p:set>
                                    <p:anim calcmode="lin" valueType="num">
                                      <p:cBhvr>
                                        <p:cTn id="37" dur="1000" fill="hold"/>
                                        <p:tgtEl>
                                          <p:spTgt spid="68611"/>
                                        </p:tgtEl>
                                        <p:attrNameLst>
                                          <p:attrName>ppt_w</p:attrName>
                                        </p:attrNameLst>
                                      </p:cBhvr>
                                      <p:tavLst>
                                        <p:tav tm="0">
                                          <p:val>
                                            <p:strVal val="#ppt_w+.3"/>
                                          </p:val>
                                        </p:tav>
                                        <p:tav tm="100000">
                                          <p:val>
                                            <p:strVal val="#ppt_w"/>
                                          </p:val>
                                        </p:tav>
                                      </p:tavLst>
                                    </p:anim>
                                    <p:anim calcmode="lin" valueType="num">
                                      <p:cBhvr>
                                        <p:cTn id="38" dur="1000" fill="hold"/>
                                        <p:tgtEl>
                                          <p:spTgt spid="68611"/>
                                        </p:tgtEl>
                                        <p:attrNameLst>
                                          <p:attrName>ppt_h</p:attrName>
                                        </p:attrNameLst>
                                      </p:cBhvr>
                                      <p:tavLst>
                                        <p:tav tm="0">
                                          <p:val>
                                            <p:strVal val="#ppt_h"/>
                                          </p:val>
                                        </p:tav>
                                        <p:tav tm="100000">
                                          <p:val>
                                            <p:strVal val="#ppt_h"/>
                                          </p:val>
                                        </p:tav>
                                      </p:tavLst>
                                    </p:anim>
                                    <p:animEffect transition="in" filter="fade">
                                      <p:cBhvr>
                                        <p:cTn id="39" dur="1000"/>
                                        <p:tgtEl>
                                          <p:spTgt spid="68611"/>
                                        </p:tgtEl>
                                      </p:cBhvr>
                                    </p:animEffect>
                                  </p:childTnLst>
                                </p:cTn>
                              </p:par>
                            </p:childTnLst>
                          </p:cTn>
                        </p:par>
                      </p:childTnLst>
                    </p:cTn>
                  </p:par>
                  <p:par>
                    <p:cTn id="40" fill="hold">
                      <p:stCondLst>
                        <p:cond delay="indefinite"/>
                      </p:stCondLst>
                      <p:childTnLst>
                        <p:par>
                          <p:cTn id="41" fill="hold">
                            <p:stCondLst>
                              <p:cond delay="0"/>
                            </p:stCondLst>
                            <p:childTnLst>
                              <p:par>
                                <p:cTn id="42" presetID="5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Scale>
                                      <p:cBhvr>
                                        <p:cTn id="44" dur="1000" decel="50000" fill="hold">
                                          <p:stCondLst>
                                            <p:cond delay="0"/>
                                          </p:stCondLst>
                                        </p:cTn>
                                        <p:tgtEl>
                                          <p:spTgt spid="10"/>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45" dur="1000" decel="50000" fill="hold">
                                          <p:stCondLst>
                                            <p:cond delay="0"/>
                                          </p:stCondLst>
                                        </p:cTn>
                                        <p:tgtEl>
                                          <p:spTgt spid="10"/>
                                        </p:tgtEl>
                                        <p:attrNameLst>
                                          <p:attrName>ppt_x</p:attrName>
                                          <p:attrName>ppt_y</p:attrName>
                                        </p:attrNameLst>
                                      </p:cBhvr>
                                    </p:animMotion>
                                    <p:animEffect transition="in" filter="fade">
                                      <p:cBhvr>
                                        <p:cTn id="46" dur="1000"/>
                                        <p:tgtEl>
                                          <p:spTgt spid="10"/>
                                        </p:tgtEl>
                                      </p:cBhvr>
                                    </p:animEffec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nodeType="clickEffect">
                                  <p:stCondLst>
                                    <p:cond delay="0"/>
                                  </p:stCondLst>
                                  <p:childTnLst>
                                    <p:animEffect transition="out" filter="blinds(horizontal)">
                                      <p:cBhvr>
                                        <p:cTn id="50" dur="500"/>
                                        <p:tgtEl>
                                          <p:spTgt spid="68611"/>
                                        </p:tgtEl>
                                      </p:cBhvr>
                                    </p:animEffect>
                                    <p:set>
                                      <p:cBhvr>
                                        <p:cTn id="51" dur="1" fill="hold">
                                          <p:stCondLst>
                                            <p:cond delay="499"/>
                                          </p:stCondLst>
                                        </p:cTn>
                                        <p:tgtEl>
                                          <p:spTgt spid="68611"/>
                                        </p:tgtEl>
                                        <p:attrNameLst>
                                          <p:attrName>style.visibility</p:attrName>
                                        </p:attrNameLst>
                                      </p:cBhvr>
                                      <p:to>
                                        <p:strVal val="hidden"/>
                                      </p:to>
                                    </p:set>
                                  </p:childTnLst>
                                </p:cTn>
                              </p:par>
                              <p:par>
                                <p:cTn id="52" presetID="5" presetClass="exit" presetSubtype="10" fill="hold" grpId="1" nodeType="withEffect">
                                  <p:stCondLst>
                                    <p:cond delay="0"/>
                                  </p:stCondLst>
                                  <p:childTnLst>
                                    <p:animEffect transition="out" filter="checkerboard(across)">
                                      <p:cBhvr>
                                        <p:cTn id="53" dur="500"/>
                                        <p:tgtEl>
                                          <p:spTgt spid="10"/>
                                        </p:tgtEl>
                                      </p:cBhvr>
                                    </p:animEffect>
                                    <p:set>
                                      <p:cBhvr>
                                        <p:cTn id="54" dur="1" fill="hold">
                                          <p:stCondLst>
                                            <p:cond delay="499"/>
                                          </p:stCondLst>
                                        </p:cTn>
                                        <p:tgtEl>
                                          <p:spTgt spid="10"/>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68612"/>
                                        </p:tgtEl>
                                        <p:attrNameLst>
                                          <p:attrName>style.visibility</p:attrName>
                                        </p:attrNameLst>
                                      </p:cBhvr>
                                      <p:to>
                                        <p:strVal val="visible"/>
                                      </p:to>
                                    </p:set>
                                    <p:animEffect transition="in" filter="dissolve">
                                      <p:cBhvr>
                                        <p:cTn id="59" dur="500"/>
                                        <p:tgtEl>
                                          <p:spTgt spid="68612"/>
                                        </p:tgtEl>
                                      </p:cBhvr>
                                    </p:animEffect>
                                  </p:childTnLst>
                                </p:cTn>
                              </p:par>
                            </p:childTnLst>
                          </p:cTn>
                        </p:par>
                      </p:childTnLst>
                    </p:cTn>
                  </p:par>
                  <p:par>
                    <p:cTn id="60" fill="hold">
                      <p:stCondLst>
                        <p:cond delay="indefinite"/>
                      </p:stCondLst>
                      <p:childTnLst>
                        <p:par>
                          <p:cTn id="61" fill="hold">
                            <p:stCondLst>
                              <p:cond delay="0"/>
                            </p:stCondLst>
                            <p:childTnLst>
                              <p:par>
                                <p:cTn id="62" presetID="50" presetClass="entr" presetSubtype="0" decel="100000" fill="hold" grpId="0" nodeType="clickEffect">
                                  <p:stCondLst>
                                    <p:cond delay="0"/>
                                  </p:stCondLst>
                                  <p:childTnLst>
                                    <p:set>
                                      <p:cBhvr>
                                        <p:cTn id="63" dur="1" fill="hold">
                                          <p:stCondLst>
                                            <p:cond delay="0"/>
                                          </p:stCondLst>
                                        </p:cTn>
                                        <p:tgtEl>
                                          <p:spTgt spid="12"/>
                                        </p:tgtEl>
                                        <p:attrNameLst>
                                          <p:attrName>style.visibility</p:attrName>
                                        </p:attrNameLst>
                                      </p:cBhvr>
                                      <p:to>
                                        <p:strVal val="visible"/>
                                      </p:to>
                                    </p:set>
                                    <p:anim calcmode="lin" valueType="num">
                                      <p:cBhvr>
                                        <p:cTn id="64" dur="1000" fill="hold"/>
                                        <p:tgtEl>
                                          <p:spTgt spid="12"/>
                                        </p:tgtEl>
                                        <p:attrNameLst>
                                          <p:attrName>ppt_w</p:attrName>
                                        </p:attrNameLst>
                                      </p:cBhvr>
                                      <p:tavLst>
                                        <p:tav tm="0">
                                          <p:val>
                                            <p:strVal val="#ppt_w+.3"/>
                                          </p:val>
                                        </p:tav>
                                        <p:tav tm="100000">
                                          <p:val>
                                            <p:strVal val="#ppt_w"/>
                                          </p:val>
                                        </p:tav>
                                      </p:tavLst>
                                    </p:anim>
                                    <p:anim calcmode="lin" valueType="num">
                                      <p:cBhvr>
                                        <p:cTn id="65" dur="1000" fill="hold"/>
                                        <p:tgtEl>
                                          <p:spTgt spid="12"/>
                                        </p:tgtEl>
                                        <p:attrNameLst>
                                          <p:attrName>ppt_h</p:attrName>
                                        </p:attrNameLst>
                                      </p:cBhvr>
                                      <p:tavLst>
                                        <p:tav tm="0">
                                          <p:val>
                                            <p:strVal val="#ppt_h"/>
                                          </p:val>
                                        </p:tav>
                                        <p:tav tm="100000">
                                          <p:val>
                                            <p:strVal val="#ppt_h"/>
                                          </p:val>
                                        </p:tav>
                                      </p:tavLst>
                                    </p:anim>
                                    <p:animEffect transition="in" filter="fade">
                                      <p:cBhvr>
                                        <p:cTn id="66"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10" grpId="0"/>
      <p:bldP spid="10" grpId="1"/>
      <p:bldP spid="12" grpId="0"/>
      <p:bldP spid="13" grpId="0"/>
      <p:bldP spid="13"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a:xfrm>
            <a:off x="685800" y="228600"/>
            <a:ext cx="7772400" cy="1143000"/>
          </a:xfrm>
        </p:spPr>
        <p:txBody>
          <a:bodyPr/>
          <a:lstStyle/>
          <a:p>
            <a:r>
              <a:rPr lang="en-US" dirty="0" smtClean="0">
                <a:latin typeface="Impact" pitchFamily="-44" charset="0"/>
              </a:rPr>
              <a:t>The Beginning of the End</a:t>
            </a:r>
          </a:p>
        </p:txBody>
      </p:sp>
      <p:sp>
        <p:nvSpPr>
          <p:cNvPr id="3" name="TextBox 2"/>
          <p:cNvSpPr txBox="1"/>
          <p:nvPr/>
        </p:nvSpPr>
        <p:spPr>
          <a:xfrm>
            <a:off x="0" y="1143000"/>
            <a:ext cx="9144000" cy="830263"/>
          </a:xfrm>
          <a:prstGeom prst="rect">
            <a:avLst/>
          </a:prstGeom>
          <a:noFill/>
        </p:spPr>
        <p:txBody>
          <a:bodyPr>
            <a:spAutoFit/>
          </a:bodyPr>
          <a:lstStyle/>
          <a:p>
            <a:pPr>
              <a:defRPr/>
            </a:pPr>
            <a:r>
              <a:rPr lang="en-US" b="1" dirty="0">
                <a:latin typeface="+mn-lt"/>
              </a:rPr>
              <a:t>As these dictators begin to consolidate their power, they start to push against the League of Nations</a:t>
            </a:r>
          </a:p>
        </p:txBody>
      </p:sp>
      <p:sp>
        <p:nvSpPr>
          <p:cNvPr id="4" name="TextBox 3"/>
          <p:cNvSpPr txBox="1"/>
          <p:nvPr/>
        </p:nvSpPr>
        <p:spPr>
          <a:xfrm>
            <a:off x="0" y="2057400"/>
            <a:ext cx="9144000" cy="830263"/>
          </a:xfrm>
          <a:prstGeom prst="rect">
            <a:avLst/>
          </a:prstGeom>
          <a:noFill/>
        </p:spPr>
        <p:txBody>
          <a:bodyPr>
            <a:spAutoFit/>
          </a:bodyPr>
          <a:lstStyle/>
          <a:p>
            <a:pPr marL="457200" indent="-457200">
              <a:buFont typeface="+mj-lt"/>
              <a:buAutoNum type="arabicPeriod"/>
              <a:defRPr/>
            </a:pPr>
            <a:r>
              <a:rPr lang="en-US" b="1" dirty="0">
                <a:latin typeface="+mn-lt"/>
              </a:rPr>
              <a:t>Japan attacked Manchuria.  Idea of Empire (just like the Western powers).  Greater East Asia Co Prosperity Sphere</a:t>
            </a:r>
          </a:p>
        </p:txBody>
      </p:sp>
      <p:pic>
        <p:nvPicPr>
          <p:cNvPr id="67586" name="Picture 2"/>
          <p:cNvPicPr>
            <a:picLocks noChangeAspect="1" noChangeArrowheads="1"/>
          </p:cNvPicPr>
          <p:nvPr/>
        </p:nvPicPr>
        <p:blipFill>
          <a:blip r:embed="rId2" cstate="print"/>
          <a:srcRect/>
          <a:stretch>
            <a:fillRect/>
          </a:stretch>
        </p:blipFill>
        <p:spPr bwMode="auto">
          <a:xfrm>
            <a:off x="228600" y="3200400"/>
            <a:ext cx="4191000" cy="3451225"/>
          </a:xfrm>
          <a:prstGeom prst="rect">
            <a:avLst/>
          </a:prstGeom>
          <a:noFill/>
          <a:ln w="9525">
            <a:noFill/>
            <a:miter lim="800000"/>
            <a:headEnd/>
            <a:tailEnd/>
          </a:ln>
        </p:spPr>
      </p:pic>
      <p:sp>
        <p:nvSpPr>
          <p:cNvPr id="7" name="TextBox 6"/>
          <p:cNvSpPr txBox="1"/>
          <p:nvPr/>
        </p:nvSpPr>
        <p:spPr>
          <a:xfrm>
            <a:off x="4876800" y="3124200"/>
            <a:ext cx="4267200" cy="2678113"/>
          </a:xfrm>
          <a:prstGeom prst="rect">
            <a:avLst/>
          </a:prstGeom>
          <a:noFill/>
        </p:spPr>
        <p:txBody>
          <a:bodyPr>
            <a:spAutoFit/>
          </a:bodyPr>
          <a:lstStyle/>
          <a:p>
            <a:pPr>
              <a:defRPr/>
            </a:pPr>
            <a:r>
              <a:rPr lang="en-US" b="1" dirty="0">
                <a:latin typeface="+mn-lt"/>
              </a:rPr>
              <a:t>Invasion continues into China.  “Rape of Nanking”.  Chinese fought back and were ‘punished’ by the Japanese. </a:t>
            </a:r>
            <a:r>
              <a:rPr lang="en-US" b="1" dirty="0">
                <a:solidFill>
                  <a:srgbClr val="FFE9E6"/>
                </a:solidFill>
                <a:latin typeface="Arial"/>
              </a:rPr>
              <a:t>The holocaust no one knows about!</a:t>
            </a:r>
          </a:p>
          <a:p>
            <a:pPr>
              <a:defRPr/>
            </a:pPr>
            <a:endParaRPr lang="en-US" b="1" dirty="0">
              <a:latin typeface="+mn-lt"/>
            </a:endParaRPr>
          </a:p>
        </p:txBody>
      </p:sp>
      <p:pic>
        <p:nvPicPr>
          <p:cNvPr id="67587" name="Picture 3"/>
          <p:cNvPicPr>
            <a:picLocks noChangeAspect="1" noChangeArrowheads="1"/>
          </p:cNvPicPr>
          <p:nvPr/>
        </p:nvPicPr>
        <p:blipFill>
          <a:blip r:embed="rId3" cstate="print"/>
          <a:srcRect/>
          <a:stretch>
            <a:fillRect/>
          </a:stretch>
        </p:blipFill>
        <p:spPr bwMode="auto">
          <a:xfrm>
            <a:off x="1219200" y="3048000"/>
            <a:ext cx="2293938" cy="3271838"/>
          </a:xfrm>
          <a:prstGeom prst="rect">
            <a:avLst/>
          </a:prstGeom>
          <a:noFill/>
          <a:ln w="9525">
            <a:noFill/>
            <a:miter lim="800000"/>
            <a:headEnd/>
            <a:tailEnd/>
          </a:ln>
        </p:spPr>
      </p:pic>
      <p:pic>
        <p:nvPicPr>
          <p:cNvPr id="67588" name="Picture 4"/>
          <p:cNvPicPr>
            <a:picLocks noChangeAspect="1" noChangeArrowheads="1"/>
          </p:cNvPicPr>
          <p:nvPr/>
        </p:nvPicPr>
        <p:blipFill>
          <a:blip r:embed="rId4" cstate="print"/>
          <a:srcRect/>
          <a:stretch>
            <a:fillRect/>
          </a:stretch>
        </p:blipFill>
        <p:spPr bwMode="auto">
          <a:xfrm>
            <a:off x="228600" y="2971800"/>
            <a:ext cx="3886200" cy="3886200"/>
          </a:xfrm>
          <a:prstGeom prst="rect">
            <a:avLst/>
          </a:prstGeom>
          <a:noFill/>
          <a:ln w="9525">
            <a:noFill/>
            <a:miter lim="800000"/>
            <a:headEnd/>
            <a:tailEnd/>
          </a:ln>
        </p:spPr>
      </p:pic>
      <p:pic>
        <p:nvPicPr>
          <p:cNvPr id="67589" name="Picture 5"/>
          <p:cNvPicPr>
            <a:picLocks noChangeAspect="1" noChangeArrowheads="1"/>
          </p:cNvPicPr>
          <p:nvPr/>
        </p:nvPicPr>
        <p:blipFill>
          <a:blip r:embed="rId5" cstate="print"/>
          <a:srcRect/>
          <a:stretch>
            <a:fillRect/>
          </a:stretch>
        </p:blipFill>
        <p:spPr bwMode="auto">
          <a:xfrm>
            <a:off x="3962400" y="2933700"/>
            <a:ext cx="5029200" cy="3771900"/>
          </a:xfrm>
          <a:prstGeom prst="rect">
            <a:avLst/>
          </a:prstGeom>
          <a:noFill/>
          <a:ln w="9525">
            <a:noFill/>
            <a:miter lim="800000"/>
            <a:headEnd/>
            <a:tailEnd/>
          </a:ln>
        </p:spPr>
      </p:pic>
      <p:sp>
        <p:nvSpPr>
          <p:cNvPr id="10" name="TextBox 9"/>
          <p:cNvSpPr txBox="1"/>
          <p:nvPr/>
        </p:nvSpPr>
        <p:spPr>
          <a:xfrm>
            <a:off x="228600" y="3352800"/>
            <a:ext cx="3733800" cy="2677656"/>
          </a:xfrm>
          <a:prstGeom prst="rect">
            <a:avLst/>
          </a:prstGeom>
          <a:noFill/>
        </p:spPr>
        <p:txBody>
          <a:bodyPr wrap="square" rtlCol="0">
            <a:spAutoFit/>
          </a:bodyPr>
          <a:lstStyle/>
          <a:p>
            <a:r>
              <a:rPr lang="en-US" b="1" dirty="0" smtClean="0">
                <a:solidFill>
                  <a:srgbClr val="FFFFFF"/>
                </a:solidFill>
                <a:effectLst>
                  <a:outerShdw blurRad="38100" dist="38100" dir="2700000" algn="tl">
                    <a:srgbClr val="000000">
                      <a:alpha val="43137"/>
                    </a:srgbClr>
                  </a:outerShdw>
                </a:effectLst>
                <a:latin typeface="+mn-lt"/>
              </a:rPr>
              <a:t>This newspaper headline talks about the two officers pictured who held a beheading contest…which of them could behead 100 victims fastest! </a:t>
            </a:r>
            <a:endParaRPr lang="en-US" b="1" dirty="0">
              <a:solidFill>
                <a:srgbClr val="FFFFFF"/>
              </a:solidFill>
              <a:effectLst>
                <a:outerShdw blurRad="38100" dist="38100" dir="2700000" algn="tl">
                  <a:srgbClr val="000000">
                    <a:alpha val="43137"/>
                  </a:srgbClr>
                </a:outerShdw>
              </a:effectLst>
              <a:latin typeface="+mn-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47" presetClass="entr" presetSubtype="0"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fade">
                                      <p:cBhvr>
                                        <p:cTn id="11" dur="1000"/>
                                        <p:tgtEl>
                                          <p:spTgt spid="4"/>
                                        </p:tgtEl>
                                      </p:cBhvr>
                                    </p:animEffect>
                                    <p:anim calcmode="lin" valueType="num">
                                      <p:cBhvr>
                                        <p:cTn id="12" dur="1000" fill="hold"/>
                                        <p:tgtEl>
                                          <p:spTgt spid="4"/>
                                        </p:tgtEl>
                                        <p:attrNameLst>
                                          <p:attrName>ppt_x</p:attrName>
                                        </p:attrNameLst>
                                      </p:cBhvr>
                                      <p:tavLst>
                                        <p:tav tm="0">
                                          <p:val>
                                            <p:strVal val="#ppt_x"/>
                                          </p:val>
                                        </p:tav>
                                        <p:tav tm="100000">
                                          <p:val>
                                            <p:strVal val="#ppt_x"/>
                                          </p:val>
                                        </p:tav>
                                      </p:tavLst>
                                    </p:anim>
                                    <p:anim calcmode="lin" valueType="num">
                                      <p:cBhvr>
                                        <p:cTn id="1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9" presetClass="entr" presetSubtype="0" fill="hold" nodeType="clickEffect">
                                  <p:stCondLst>
                                    <p:cond delay="0"/>
                                  </p:stCondLst>
                                  <p:childTnLst>
                                    <p:set>
                                      <p:cBhvr>
                                        <p:cTn id="17" dur="1" fill="hold">
                                          <p:stCondLst>
                                            <p:cond delay="0"/>
                                          </p:stCondLst>
                                        </p:cTn>
                                        <p:tgtEl>
                                          <p:spTgt spid="67586"/>
                                        </p:tgtEl>
                                        <p:attrNameLst>
                                          <p:attrName>style.visibility</p:attrName>
                                        </p:attrNameLst>
                                      </p:cBhvr>
                                      <p:to>
                                        <p:strVal val="visible"/>
                                      </p:to>
                                    </p:set>
                                    <p:animEffect transition="in" filter="dissolve">
                                      <p:cBhvr>
                                        <p:cTn id="18" dur="500"/>
                                        <p:tgtEl>
                                          <p:spTgt spid="67586"/>
                                        </p:tgtEl>
                                      </p:cBhvr>
                                    </p:animEffect>
                                  </p:childTnLst>
                                </p:cTn>
                              </p:par>
                            </p:childTnLst>
                          </p:cTn>
                        </p:par>
                      </p:childTnLst>
                    </p:cTn>
                  </p:par>
                  <p:par>
                    <p:cTn id="19" fill="hold">
                      <p:stCondLst>
                        <p:cond delay="indefinite"/>
                      </p:stCondLst>
                      <p:childTnLst>
                        <p:par>
                          <p:cTn id="20" fill="hold">
                            <p:stCondLst>
                              <p:cond delay="0"/>
                            </p:stCondLst>
                            <p:childTnLst>
                              <p:par>
                                <p:cTn id="21" presetID="5" presetClass="exit" presetSubtype="10" fill="hold" nodeType="clickEffect">
                                  <p:stCondLst>
                                    <p:cond delay="0"/>
                                  </p:stCondLst>
                                  <p:childTnLst>
                                    <p:animEffect transition="out" filter="checkerboard(across)">
                                      <p:cBhvr>
                                        <p:cTn id="22" dur="500"/>
                                        <p:tgtEl>
                                          <p:spTgt spid="67586"/>
                                        </p:tgtEl>
                                      </p:cBhvr>
                                    </p:animEffect>
                                    <p:set>
                                      <p:cBhvr>
                                        <p:cTn id="23" dur="1" fill="hold">
                                          <p:stCondLst>
                                            <p:cond delay="499"/>
                                          </p:stCondLst>
                                        </p:cTn>
                                        <p:tgtEl>
                                          <p:spTgt spid="67586"/>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 calcmode="lin" valueType="num">
                                      <p:cBhvr>
                                        <p:cTn id="28" dur="1000" fill="hold"/>
                                        <p:tgtEl>
                                          <p:spTgt spid="7"/>
                                        </p:tgtEl>
                                        <p:attrNameLst>
                                          <p:attrName>ppt_w</p:attrName>
                                        </p:attrNameLst>
                                      </p:cBhvr>
                                      <p:tavLst>
                                        <p:tav tm="0">
                                          <p:val>
                                            <p:strVal val="#ppt_w+.3"/>
                                          </p:val>
                                        </p:tav>
                                        <p:tav tm="100000">
                                          <p:val>
                                            <p:strVal val="#ppt_w"/>
                                          </p:val>
                                        </p:tav>
                                      </p:tavLst>
                                    </p:anim>
                                    <p:anim calcmode="lin" valueType="num">
                                      <p:cBhvr>
                                        <p:cTn id="29" dur="1000" fill="hold"/>
                                        <p:tgtEl>
                                          <p:spTgt spid="7"/>
                                        </p:tgtEl>
                                        <p:attrNameLst>
                                          <p:attrName>ppt_h</p:attrName>
                                        </p:attrNameLst>
                                      </p:cBhvr>
                                      <p:tavLst>
                                        <p:tav tm="0">
                                          <p:val>
                                            <p:strVal val="#ppt_h"/>
                                          </p:val>
                                        </p:tav>
                                        <p:tav tm="100000">
                                          <p:val>
                                            <p:strVal val="#ppt_h"/>
                                          </p:val>
                                        </p:tav>
                                      </p:tavLst>
                                    </p:anim>
                                    <p:animEffect transition="in" filter="fade">
                                      <p:cBhvr>
                                        <p:cTn id="30" dur="1000"/>
                                        <p:tgtEl>
                                          <p:spTgt spid="7"/>
                                        </p:tgtEl>
                                      </p:cBhvr>
                                    </p:animEffect>
                                  </p:childTnLst>
                                </p:cTn>
                              </p:par>
                            </p:childTnLst>
                          </p:cTn>
                        </p:par>
                      </p:childTnLst>
                    </p:cTn>
                  </p:par>
                  <p:par>
                    <p:cTn id="31" fill="hold">
                      <p:stCondLst>
                        <p:cond delay="indefinite"/>
                      </p:stCondLst>
                      <p:childTnLst>
                        <p:par>
                          <p:cTn id="32" fill="hold">
                            <p:stCondLst>
                              <p:cond delay="0"/>
                            </p:stCondLst>
                            <p:childTnLst>
                              <p:par>
                                <p:cTn id="33" presetID="5" presetClass="entr" presetSubtype="10" fill="hold" nodeType="clickEffect">
                                  <p:stCondLst>
                                    <p:cond delay="0"/>
                                  </p:stCondLst>
                                  <p:childTnLst>
                                    <p:set>
                                      <p:cBhvr>
                                        <p:cTn id="34" dur="1" fill="hold">
                                          <p:stCondLst>
                                            <p:cond delay="0"/>
                                          </p:stCondLst>
                                        </p:cTn>
                                        <p:tgtEl>
                                          <p:spTgt spid="67588"/>
                                        </p:tgtEl>
                                        <p:attrNameLst>
                                          <p:attrName>style.visibility</p:attrName>
                                        </p:attrNameLst>
                                      </p:cBhvr>
                                      <p:to>
                                        <p:strVal val="visible"/>
                                      </p:to>
                                    </p:set>
                                    <p:animEffect transition="in" filter="checkerboard(across)">
                                      <p:cBhvr>
                                        <p:cTn id="35" dur="500"/>
                                        <p:tgtEl>
                                          <p:spTgt spid="67588"/>
                                        </p:tgtEl>
                                      </p:cBhvr>
                                    </p:animEffect>
                                  </p:childTnLst>
                                </p:cTn>
                              </p:par>
                            </p:childTnLst>
                          </p:cTn>
                        </p:par>
                      </p:childTnLst>
                    </p:cTn>
                  </p:par>
                  <p:par>
                    <p:cTn id="36" fill="hold">
                      <p:stCondLst>
                        <p:cond delay="indefinite"/>
                      </p:stCondLst>
                      <p:childTnLst>
                        <p:par>
                          <p:cTn id="37" fill="hold">
                            <p:stCondLst>
                              <p:cond delay="0"/>
                            </p:stCondLst>
                            <p:childTnLst>
                              <p:par>
                                <p:cTn id="38" presetID="8" presetClass="exit" presetSubtype="16" fill="hold" nodeType="clickEffect">
                                  <p:stCondLst>
                                    <p:cond delay="0"/>
                                  </p:stCondLst>
                                  <p:childTnLst>
                                    <p:animEffect transition="out" filter="diamond(in)">
                                      <p:cBhvr>
                                        <p:cTn id="39" dur="2000"/>
                                        <p:tgtEl>
                                          <p:spTgt spid="67588"/>
                                        </p:tgtEl>
                                      </p:cBhvr>
                                    </p:animEffect>
                                    <p:set>
                                      <p:cBhvr>
                                        <p:cTn id="40" dur="1" fill="hold">
                                          <p:stCondLst>
                                            <p:cond delay="1999"/>
                                          </p:stCondLst>
                                        </p:cTn>
                                        <p:tgtEl>
                                          <p:spTgt spid="67588"/>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9" presetClass="entr" presetSubtype="0" fill="hold" nodeType="clickEffect">
                                  <p:stCondLst>
                                    <p:cond delay="0"/>
                                  </p:stCondLst>
                                  <p:childTnLst>
                                    <p:set>
                                      <p:cBhvr>
                                        <p:cTn id="44" dur="1" fill="hold">
                                          <p:stCondLst>
                                            <p:cond delay="0"/>
                                          </p:stCondLst>
                                        </p:cTn>
                                        <p:tgtEl>
                                          <p:spTgt spid="67587"/>
                                        </p:tgtEl>
                                        <p:attrNameLst>
                                          <p:attrName>style.visibility</p:attrName>
                                        </p:attrNameLst>
                                      </p:cBhvr>
                                      <p:to>
                                        <p:strVal val="visible"/>
                                      </p:to>
                                    </p:set>
                                    <p:animEffect transition="in" filter="dissolve">
                                      <p:cBhvr>
                                        <p:cTn id="45" dur="500"/>
                                        <p:tgtEl>
                                          <p:spTgt spid="67587"/>
                                        </p:tgtEl>
                                      </p:cBhvr>
                                    </p:animEffect>
                                  </p:childTnLst>
                                </p:cTn>
                              </p:par>
                            </p:childTnLst>
                          </p:cTn>
                        </p:par>
                      </p:childTnLst>
                    </p:cTn>
                  </p:par>
                  <p:par>
                    <p:cTn id="46" fill="hold">
                      <p:stCondLst>
                        <p:cond delay="indefinite"/>
                      </p:stCondLst>
                      <p:childTnLst>
                        <p:par>
                          <p:cTn id="47" fill="hold">
                            <p:stCondLst>
                              <p:cond delay="0"/>
                            </p:stCondLst>
                            <p:childTnLst>
                              <p:par>
                                <p:cTn id="48" presetID="5" presetClass="exit" presetSubtype="10" fill="hold" nodeType="clickEffect">
                                  <p:stCondLst>
                                    <p:cond delay="0"/>
                                  </p:stCondLst>
                                  <p:childTnLst>
                                    <p:animEffect transition="out" filter="checkerboard(across)">
                                      <p:cBhvr>
                                        <p:cTn id="49" dur="500"/>
                                        <p:tgtEl>
                                          <p:spTgt spid="67587"/>
                                        </p:tgtEl>
                                      </p:cBhvr>
                                    </p:animEffect>
                                    <p:set>
                                      <p:cBhvr>
                                        <p:cTn id="50" dur="1" fill="hold">
                                          <p:stCondLst>
                                            <p:cond delay="499"/>
                                          </p:stCondLst>
                                        </p:cTn>
                                        <p:tgtEl>
                                          <p:spTgt spid="67587"/>
                                        </p:tgtEl>
                                        <p:attrNameLst>
                                          <p:attrName>style.visibility</p:attrName>
                                        </p:attrNameLst>
                                      </p:cBhvr>
                                      <p:to>
                                        <p:strVal val="hidden"/>
                                      </p:to>
                                    </p:set>
                                  </p:childTnLst>
                                </p:cTn>
                              </p:par>
                            </p:childTnLst>
                          </p:cTn>
                        </p:par>
                      </p:childTnLst>
                    </p:cTn>
                  </p:par>
                  <p:par>
                    <p:cTn id="51" fill="hold">
                      <p:stCondLst>
                        <p:cond delay="indefinite"/>
                      </p:stCondLst>
                      <p:childTnLst>
                        <p:par>
                          <p:cTn id="52" fill="hold">
                            <p:stCondLst>
                              <p:cond delay="0"/>
                            </p:stCondLst>
                            <p:childTnLst>
                              <p:par>
                                <p:cTn id="53" presetID="15" presetClass="entr" presetSubtype="0" fill="hold" nodeType="clickEffect">
                                  <p:stCondLst>
                                    <p:cond delay="0"/>
                                  </p:stCondLst>
                                  <p:childTnLst>
                                    <p:set>
                                      <p:cBhvr>
                                        <p:cTn id="54" dur="1" fill="hold">
                                          <p:stCondLst>
                                            <p:cond delay="0"/>
                                          </p:stCondLst>
                                        </p:cTn>
                                        <p:tgtEl>
                                          <p:spTgt spid="67589"/>
                                        </p:tgtEl>
                                        <p:attrNameLst>
                                          <p:attrName>style.visibility</p:attrName>
                                        </p:attrNameLst>
                                      </p:cBhvr>
                                      <p:to>
                                        <p:strVal val="visible"/>
                                      </p:to>
                                    </p:set>
                                    <p:anim calcmode="lin" valueType="num">
                                      <p:cBhvr>
                                        <p:cTn id="55" dur="1000" fill="hold"/>
                                        <p:tgtEl>
                                          <p:spTgt spid="67589"/>
                                        </p:tgtEl>
                                        <p:attrNameLst>
                                          <p:attrName>ppt_w</p:attrName>
                                        </p:attrNameLst>
                                      </p:cBhvr>
                                      <p:tavLst>
                                        <p:tav tm="0">
                                          <p:val>
                                            <p:fltVal val="0"/>
                                          </p:val>
                                        </p:tav>
                                        <p:tav tm="100000">
                                          <p:val>
                                            <p:strVal val="#ppt_w"/>
                                          </p:val>
                                        </p:tav>
                                      </p:tavLst>
                                    </p:anim>
                                    <p:anim calcmode="lin" valueType="num">
                                      <p:cBhvr>
                                        <p:cTn id="56" dur="1000" fill="hold"/>
                                        <p:tgtEl>
                                          <p:spTgt spid="67589"/>
                                        </p:tgtEl>
                                        <p:attrNameLst>
                                          <p:attrName>ppt_h</p:attrName>
                                        </p:attrNameLst>
                                      </p:cBhvr>
                                      <p:tavLst>
                                        <p:tav tm="0">
                                          <p:val>
                                            <p:fltVal val="0"/>
                                          </p:val>
                                        </p:tav>
                                        <p:tav tm="100000">
                                          <p:val>
                                            <p:strVal val="#ppt_h"/>
                                          </p:val>
                                        </p:tav>
                                      </p:tavLst>
                                    </p:anim>
                                    <p:anim calcmode="lin" valueType="num">
                                      <p:cBhvr>
                                        <p:cTn id="57" dur="1000" fill="hold"/>
                                        <p:tgtEl>
                                          <p:spTgt spid="67589"/>
                                        </p:tgtEl>
                                        <p:attrNameLst>
                                          <p:attrName>ppt_x</p:attrName>
                                        </p:attrNameLst>
                                      </p:cBhvr>
                                      <p:tavLst>
                                        <p:tav tm="0" fmla="#ppt_x+(cos(-2*pi*(1-$))*-#ppt_x-sin(-2*pi*(1-$))*(1-#ppt_y))*(1-$)">
                                          <p:val>
                                            <p:fltVal val="0"/>
                                          </p:val>
                                        </p:tav>
                                        <p:tav tm="100000">
                                          <p:val>
                                            <p:fltVal val="1"/>
                                          </p:val>
                                        </p:tav>
                                      </p:tavLst>
                                    </p:anim>
                                    <p:anim calcmode="lin" valueType="num">
                                      <p:cBhvr>
                                        <p:cTn id="58" dur="1000" fill="hold"/>
                                        <p:tgtEl>
                                          <p:spTgt spid="67589"/>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59" fill="hold">
                      <p:stCondLst>
                        <p:cond delay="indefinite"/>
                      </p:stCondLst>
                      <p:childTnLst>
                        <p:par>
                          <p:cTn id="60" fill="hold">
                            <p:stCondLst>
                              <p:cond delay="0"/>
                            </p:stCondLst>
                            <p:childTnLst>
                              <p:par>
                                <p:cTn id="61" presetID="29" presetClass="entr" presetSubtype="0" fill="hold" grpId="0" nodeType="clickEffect">
                                  <p:stCondLst>
                                    <p:cond delay="0"/>
                                  </p:stCondLst>
                                  <p:childTnLst>
                                    <p:set>
                                      <p:cBhvr>
                                        <p:cTn id="62" dur="1" fill="hold">
                                          <p:stCondLst>
                                            <p:cond delay="0"/>
                                          </p:stCondLst>
                                        </p:cTn>
                                        <p:tgtEl>
                                          <p:spTgt spid="10"/>
                                        </p:tgtEl>
                                        <p:attrNameLst>
                                          <p:attrName>style.visibility</p:attrName>
                                        </p:attrNameLst>
                                      </p:cBhvr>
                                      <p:to>
                                        <p:strVal val="visible"/>
                                      </p:to>
                                    </p:set>
                                    <p:anim calcmode="lin" valueType="num">
                                      <p:cBhvr>
                                        <p:cTn id="63" dur="1000" fill="hold"/>
                                        <p:tgtEl>
                                          <p:spTgt spid="10"/>
                                        </p:tgtEl>
                                        <p:attrNameLst>
                                          <p:attrName>ppt_x</p:attrName>
                                        </p:attrNameLst>
                                      </p:cBhvr>
                                      <p:tavLst>
                                        <p:tav tm="0">
                                          <p:val>
                                            <p:strVal val="#ppt_x-.2"/>
                                          </p:val>
                                        </p:tav>
                                        <p:tav tm="100000">
                                          <p:val>
                                            <p:strVal val="#ppt_x"/>
                                          </p:val>
                                        </p:tav>
                                      </p:tavLst>
                                    </p:anim>
                                    <p:anim calcmode="lin" valueType="num">
                                      <p:cBhvr>
                                        <p:cTn id="64"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65"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7"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Impact" pitchFamily="-44" charset="0"/>
              </a:rPr>
              <a:t>The Beginning of the End</a:t>
            </a:r>
            <a:endParaRPr lang="en-US" dirty="0"/>
          </a:p>
        </p:txBody>
      </p:sp>
      <p:sp>
        <p:nvSpPr>
          <p:cNvPr id="3" name="Rectangle 2"/>
          <p:cNvSpPr/>
          <p:nvPr/>
        </p:nvSpPr>
        <p:spPr>
          <a:xfrm>
            <a:off x="152400" y="1595021"/>
            <a:ext cx="4572000" cy="4524315"/>
          </a:xfrm>
          <a:prstGeom prst="rect">
            <a:avLst/>
          </a:prstGeom>
        </p:spPr>
        <p:txBody>
          <a:bodyPr wrap="square">
            <a:spAutoFit/>
          </a:bodyPr>
          <a:lstStyle/>
          <a:p>
            <a:pPr>
              <a:buFont typeface="Arial" pitchFamily="34" charset="0"/>
              <a:buChar char="•"/>
            </a:pPr>
            <a:r>
              <a:rPr lang="en-US" b="1" dirty="0" smtClean="0">
                <a:latin typeface="+mn-lt"/>
              </a:rPr>
              <a:t>In Spain 1936, Nationalists led by Franco stage uprising to overthrow Republican (like France Republican) government.</a:t>
            </a:r>
          </a:p>
          <a:p>
            <a:pPr>
              <a:buFont typeface="Arial" pitchFamily="34" charset="0"/>
              <a:buChar char="•"/>
            </a:pPr>
            <a:r>
              <a:rPr lang="en-US" b="1" dirty="0" smtClean="0">
                <a:latin typeface="+mn-lt"/>
              </a:rPr>
              <a:t>Franco aided by Hitler and Mussolini</a:t>
            </a:r>
          </a:p>
          <a:p>
            <a:pPr>
              <a:buFont typeface="Arial" pitchFamily="34" charset="0"/>
              <a:buChar char="•"/>
            </a:pPr>
            <a:r>
              <a:rPr lang="en-US" b="1" dirty="0"/>
              <a:t>For Germany and Italy, Spain was a testing ground for new methods of tank and air warfare</a:t>
            </a:r>
            <a:r>
              <a:rPr lang="en-US" b="1" dirty="0" smtClean="0"/>
              <a:t>.</a:t>
            </a:r>
            <a:endParaRPr lang="en-US" b="1" dirty="0" smtClean="0">
              <a:latin typeface="+mn-lt"/>
            </a:endParaRPr>
          </a:p>
          <a:p>
            <a:pPr>
              <a:buFont typeface="Arial" pitchFamily="34" charset="0"/>
              <a:buChar char="•"/>
            </a:pPr>
            <a:r>
              <a:rPr lang="en-US" b="1" dirty="0" smtClean="0">
                <a:latin typeface="+mn-lt"/>
              </a:rPr>
              <a:t>First air attack on civilian target – Guernica.</a:t>
            </a:r>
          </a:p>
        </p:txBody>
      </p:sp>
      <p:pic>
        <p:nvPicPr>
          <p:cNvPr id="68610" name="Picture 2"/>
          <p:cNvPicPr>
            <a:picLocks noChangeAspect="1" noChangeArrowheads="1"/>
          </p:cNvPicPr>
          <p:nvPr/>
        </p:nvPicPr>
        <p:blipFill>
          <a:blip r:embed="rId2" cstate="print"/>
          <a:srcRect/>
          <a:stretch>
            <a:fillRect/>
          </a:stretch>
        </p:blipFill>
        <p:spPr bwMode="auto">
          <a:xfrm>
            <a:off x="4724400" y="2098880"/>
            <a:ext cx="4200525" cy="3387520"/>
          </a:xfrm>
          <a:prstGeom prst="rect">
            <a:avLst/>
          </a:prstGeom>
          <a:noFill/>
          <a:ln w="9525">
            <a:noFill/>
            <a:miter lim="800000"/>
            <a:headEnd/>
            <a:tailEnd/>
          </a:ln>
        </p:spPr>
      </p:pic>
      <p:pic>
        <p:nvPicPr>
          <p:cNvPr id="68612" name="Picture 4"/>
          <p:cNvPicPr>
            <a:picLocks noChangeAspect="1" noChangeArrowheads="1"/>
          </p:cNvPicPr>
          <p:nvPr/>
        </p:nvPicPr>
        <p:blipFill>
          <a:blip r:embed="rId3" cstate="print"/>
          <a:srcRect/>
          <a:stretch>
            <a:fillRect/>
          </a:stretch>
        </p:blipFill>
        <p:spPr bwMode="auto">
          <a:xfrm>
            <a:off x="352378" y="1828800"/>
            <a:ext cx="8563022" cy="3810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9" presetClass="entr" presetSubtype="0" fill="hold" nodeType="clickEffect">
                                  <p:stCondLst>
                                    <p:cond delay="0"/>
                                  </p:stCondLst>
                                  <p:childTnLst>
                                    <p:set>
                                      <p:cBhvr>
                                        <p:cTn id="13" dur="1" fill="hold">
                                          <p:stCondLst>
                                            <p:cond delay="0"/>
                                          </p:stCondLst>
                                        </p:cTn>
                                        <p:tgtEl>
                                          <p:spTgt spid="68610"/>
                                        </p:tgtEl>
                                        <p:attrNameLst>
                                          <p:attrName>style.visibility</p:attrName>
                                        </p:attrNameLst>
                                      </p:cBhvr>
                                      <p:to>
                                        <p:strVal val="visible"/>
                                      </p:to>
                                    </p:set>
                                    <p:animEffect transition="in" filter="dissolve">
                                      <p:cBhvr>
                                        <p:cTn id="14" dur="500"/>
                                        <p:tgtEl>
                                          <p:spTgt spid="68610"/>
                                        </p:tgtEl>
                                      </p:cBhvr>
                                    </p:animEffect>
                                  </p:childTnLst>
                                </p:cTn>
                              </p:par>
                            </p:childTnLst>
                          </p:cTn>
                        </p:par>
                      </p:childTnLst>
                    </p:cTn>
                  </p:par>
                  <p:par>
                    <p:cTn id="15" fill="hold">
                      <p:stCondLst>
                        <p:cond delay="indefinite"/>
                      </p:stCondLst>
                      <p:childTnLst>
                        <p:par>
                          <p:cTn id="16" fill="hold">
                            <p:stCondLst>
                              <p:cond delay="0"/>
                            </p:stCondLst>
                            <p:childTnLst>
                              <p:par>
                                <p:cTn id="17" presetID="40" presetClass="entr" presetSubtype="0" fill="hold" nodeType="clickEffect">
                                  <p:stCondLst>
                                    <p:cond delay="0"/>
                                  </p:stCondLst>
                                  <p:iterate type="lt">
                                    <p:tmPct val="10000"/>
                                  </p:iterate>
                                  <p:childTnLst>
                                    <p:set>
                                      <p:cBhvr>
                                        <p:cTn id="18" dur="1" fill="hold">
                                          <p:stCondLst>
                                            <p:cond delay="0"/>
                                          </p:stCondLst>
                                        </p:cTn>
                                        <p:tgtEl>
                                          <p:spTgt spid="3">
                                            <p:txEl>
                                              <p:pRg st="1" end="1"/>
                                            </p:txEl>
                                          </p:spTgt>
                                        </p:tgtEl>
                                        <p:attrNameLst>
                                          <p:attrName>style.visibility</p:attrName>
                                        </p:attrNameLst>
                                      </p:cBhvr>
                                      <p:to>
                                        <p:strVal val="visible"/>
                                      </p:to>
                                    </p:set>
                                    <p:animEffect transition="in" filter="fade">
                                      <p:cBhvr>
                                        <p:cTn id="19" dur="1000"/>
                                        <p:tgtEl>
                                          <p:spTgt spid="3">
                                            <p:txEl>
                                              <p:pRg st="1" end="1"/>
                                            </p:txEl>
                                          </p:spTgt>
                                        </p:tgtEl>
                                      </p:cBhvr>
                                    </p:animEffect>
                                    <p:anim calcmode="lin" valueType="num">
                                      <p:cBhvr>
                                        <p:cTn id="20" dur="1000" fill="hold"/>
                                        <p:tgtEl>
                                          <p:spTgt spid="3">
                                            <p:txEl>
                                              <p:pRg st="1" end="1"/>
                                            </p:txEl>
                                          </p:spTgt>
                                        </p:tgtEl>
                                        <p:attrNameLst>
                                          <p:attrName>ppt_x</p:attrName>
                                        </p:attrNameLst>
                                      </p:cBhvr>
                                      <p:tavLst>
                                        <p:tav tm="0">
                                          <p:val>
                                            <p:strVal val="#ppt_x-.1"/>
                                          </p:val>
                                        </p:tav>
                                        <p:tav tm="100000">
                                          <p:val>
                                            <p:strVal val="#ppt_x"/>
                                          </p:val>
                                        </p:tav>
                                      </p:tavLst>
                                    </p:anim>
                                    <p:anim calcmode="lin" valueType="num">
                                      <p:cBhvr>
                                        <p:cTn id="21" dur="1000" fill="hold"/>
                                        <p:tgtEl>
                                          <p:spTgt spid="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0" presetClass="entr" presetSubtype="0" fill="hold" nodeType="clickEffect">
                                  <p:stCondLst>
                                    <p:cond delay="0"/>
                                  </p:stCondLst>
                                  <p:iterate type="lt">
                                    <p:tmPct val="10000"/>
                                  </p:iterate>
                                  <p:childTnLst>
                                    <p:set>
                                      <p:cBhvr>
                                        <p:cTn id="25" dur="1" fill="hold">
                                          <p:stCondLst>
                                            <p:cond delay="0"/>
                                          </p:stCondLst>
                                        </p:cTn>
                                        <p:tgtEl>
                                          <p:spTgt spid="3">
                                            <p:txEl>
                                              <p:pRg st="2" end="2"/>
                                            </p:txEl>
                                          </p:spTgt>
                                        </p:tgtEl>
                                        <p:attrNameLst>
                                          <p:attrName>style.visibility</p:attrName>
                                        </p:attrNameLst>
                                      </p:cBhvr>
                                      <p:to>
                                        <p:strVal val="visible"/>
                                      </p:to>
                                    </p:set>
                                    <p:animEffect transition="in" filter="fade">
                                      <p:cBhvr>
                                        <p:cTn id="26" dur="1000"/>
                                        <p:tgtEl>
                                          <p:spTgt spid="3">
                                            <p:txEl>
                                              <p:pRg st="2" end="2"/>
                                            </p:txEl>
                                          </p:spTgt>
                                        </p:tgtEl>
                                      </p:cBhvr>
                                    </p:animEffect>
                                    <p:anim calcmode="lin" valueType="num">
                                      <p:cBhvr>
                                        <p:cTn id="27" dur="1000" fill="hold"/>
                                        <p:tgtEl>
                                          <p:spTgt spid="3">
                                            <p:txEl>
                                              <p:pRg st="2" end="2"/>
                                            </p:txEl>
                                          </p:spTgt>
                                        </p:tgtEl>
                                        <p:attrNameLst>
                                          <p:attrName>ppt_x</p:attrName>
                                        </p:attrNameLst>
                                      </p:cBhvr>
                                      <p:tavLst>
                                        <p:tav tm="0">
                                          <p:val>
                                            <p:strVal val="#ppt_x-.1"/>
                                          </p:val>
                                        </p:tav>
                                        <p:tav tm="100000">
                                          <p:val>
                                            <p:strVal val="#ppt_x"/>
                                          </p:val>
                                        </p:tav>
                                      </p:tavLst>
                                    </p:anim>
                                    <p:anim calcmode="lin" valueType="num">
                                      <p:cBhvr>
                                        <p:cTn id="28" dur="1000" fill="hold"/>
                                        <p:tgtEl>
                                          <p:spTgt spid="3">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4" presetClass="exit" presetSubtype="16" fill="hold" nodeType="clickEffect">
                                  <p:stCondLst>
                                    <p:cond delay="0"/>
                                  </p:stCondLst>
                                  <p:childTnLst>
                                    <p:animEffect transition="out" filter="box(in)">
                                      <p:cBhvr>
                                        <p:cTn id="32" dur="500"/>
                                        <p:tgtEl>
                                          <p:spTgt spid="68610"/>
                                        </p:tgtEl>
                                      </p:cBhvr>
                                    </p:animEffect>
                                    <p:set>
                                      <p:cBhvr>
                                        <p:cTn id="33" dur="1" fill="hold">
                                          <p:stCondLst>
                                            <p:cond delay="499"/>
                                          </p:stCondLst>
                                        </p:cTn>
                                        <p:tgtEl>
                                          <p:spTgt spid="68610"/>
                                        </p:tgtEl>
                                        <p:attrNameLst>
                                          <p:attrName>style.visibility</p:attrName>
                                        </p:attrNameLst>
                                      </p:cBhvr>
                                      <p:to>
                                        <p:strVal val="hidden"/>
                                      </p:to>
                                    </p:set>
                                  </p:childTnLst>
                                </p:cTn>
                              </p:par>
                            </p:childTnLst>
                          </p:cTn>
                        </p:par>
                      </p:childTnLst>
                    </p:cTn>
                  </p:par>
                  <p:par>
                    <p:cTn id="34" fill="hold">
                      <p:stCondLst>
                        <p:cond delay="indefinite"/>
                      </p:stCondLst>
                      <p:childTnLst>
                        <p:par>
                          <p:cTn id="35" fill="hold">
                            <p:stCondLst>
                              <p:cond delay="0"/>
                            </p:stCondLst>
                            <p:childTnLst>
                              <p:par>
                                <p:cTn id="36" presetID="40" presetClass="entr" presetSubtype="0" fill="hold" nodeType="clickEffect">
                                  <p:stCondLst>
                                    <p:cond delay="0"/>
                                  </p:stCondLst>
                                  <p:iterate type="lt">
                                    <p:tmPct val="10000"/>
                                  </p:iterate>
                                  <p:childTnLst>
                                    <p:set>
                                      <p:cBhvr>
                                        <p:cTn id="37" dur="1" fill="hold">
                                          <p:stCondLst>
                                            <p:cond delay="0"/>
                                          </p:stCondLst>
                                        </p:cTn>
                                        <p:tgtEl>
                                          <p:spTgt spid="3">
                                            <p:txEl>
                                              <p:pRg st="3" end="3"/>
                                            </p:txEl>
                                          </p:spTgt>
                                        </p:tgtEl>
                                        <p:attrNameLst>
                                          <p:attrName>style.visibility</p:attrName>
                                        </p:attrNameLst>
                                      </p:cBhvr>
                                      <p:to>
                                        <p:strVal val="visible"/>
                                      </p:to>
                                    </p:set>
                                    <p:animEffect transition="in" filter="fade">
                                      <p:cBhvr>
                                        <p:cTn id="38" dur="1000"/>
                                        <p:tgtEl>
                                          <p:spTgt spid="3">
                                            <p:txEl>
                                              <p:pRg st="3" end="3"/>
                                            </p:txEl>
                                          </p:spTgt>
                                        </p:tgtEl>
                                      </p:cBhvr>
                                    </p:animEffect>
                                    <p:anim calcmode="lin" valueType="num">
                                      <p:cBhvr>
                                        <p:cTn id="39" dur="1000" fill="hold"/>
                                        <p:tgtEl>
                                          <p:spTgt spid="3">
                                            <p:txEl>
                                              <p:pRg st="3" end="3"/>
                                            </p:txEl>
                                          </p:spTgt>
                                        </p:tgtEl>
                                        <p:attrNameLst>
                                          <p:attrName>ppt_x</p:attrName>
                                        </p:attrNameLst>
                                      </p:cBhvr>
                                      <p:tavLst>
                                        <p:tav tm="0">
                                          <p:val>
                                            <p:strVal val="#ppt_x-.1"/>
                                          </p:val>
                                        </p:tav>
                                        <p:tav tm="100000">
                                          <p:val>
                                            <p:strVal val="#ppt_x"/>
                                          </p:val>
                                        </p:tav>
                                      </p:tavLst>
                                    </p:anim>
                                    <p:anim calcmode="lin" valueType="num">
                                      <p:cBhvr>
                                        <p:cTn id="40" dur="1000" fill="hold"/>
                                        <p:tgtEl>
                                          <p:spTgt spid="3">
                                            <p:txEl>
                                              <p:pRg st="3" end="3"/>
                                            </p:txEl>
                                          </p:spTgt>
                                        </p:tgtEl>
                                        <p:attrNameLst>
                                          <p:attrName>ppt_y</p:attrName>
                                        </p:attrNameLst>
                                      </p:cBhvr>
                                      <p:tavLst>
                                        <p:tav tm="0">
                                          <p:val>
                                            <p:strVal val="#ppt_y"/>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10" presetClass="exit" presetSubtype="0" fill="hold" nodeType="clickEffect">
                                  <p:stCondLst>
                                    <p:cond delay="0"/>
                                  </p:stCondLst>
                                  <p:iterate type="lt">
                                    <p:tmPct val="0"/>
                                  </p:iterate>
                                  <p:childTnLst>
                                    <p:animEffect transition="out" filter="fade">
                                      <p:cBhvr>
                                        <p:cTn id="44" dur="2000"/>
                                        <p:tgtEl>
                                          <p:spTgt spid="3">
                                            <p:txEl>
                                              <p:pRg st="0" end="0"/>
                                            </p:txEl>
                                          </p:spTgt>
                                        </p:tgtEl>
                                      </p:cBhvr>
                                    </p:animEffect>
                                    <p:set>
                                      <p:cBhvr>
                                        <p:cTn id="45" dur="1" fill="hold">
                                          <p:stCondLst>
                                            <p:cond delay="1999"/>
                                          </p:stCondLst>
                                        </p:cTn>
                                        <p:tgtEl>
                                          <p:spTgt spid="3">
                                            <p:txEl>
                                              <p:pRg st="0" end="0"/>
                                            </p:txEl>
                                          </p:spTgt>
                                        </p:tgtEl>
                                        <p:attrNameLst>
                                          <p:attrName>style.visibility</p:attrName>
                                        </p:attrNameLst>
                                      </p:cBhvr>
                                      <p:to>
                                        <p:strVal val="hidden"/>
                                      </p:to>
                                    </p:set>
                                  </p:childTnLst>
                                </p:cTn>
                              </p:par>
                              <p:par>
                                <p:cTn id="46" presetID="10" presetClass="exit" presetSubtype="0" fill="hold" nodeType="withEffect">
                                  <p:stCondLst>
                                    <p:cond delay="0"/>
                                  </p:stCondLst>
                                  <p:iterate type="lt">
                                    <p:tmPct val="0"/>
                                  </p:iterate>
                                  <p:childTnLst>
                                    <p:animEffect transition="out" filter="fade">
                                      <p:cBhvr>
                                        <p:cTn id="47" dur="2000"/>
                                        <p:tgtEl>
                                          <p:spTgt spid="3">
                                            <p:txEl>
                                              <p:pRg st="1" end="1"/>
                                            </p:txEl>
                                          </p:spTgt>
                                        </p:tgtEl>
                                      </p:cBhvr>
                                    </p:animEffect>
                                    <p:set>
                                      <p:cBhvr>
                                        <p:cTn id="48" dur="1" fill="hold">
                                          <p:stCondLst>
                                            <p:cond delay="1999"/>
                                          </p:stCondLst>
                                        </p:cTn>
                                        <p:tgtEl>
                                          <p:spTgt spid="3">
                                            <p:txEl>
                                              <p:pRg st="1" end="1"/>
                                            </p:txEl>
                                          </p:spTgt>
                                        </p:tgtEl>
                                        <p:attrNameLst>
                                          <p:attrName>style.visibility</p:attrName>
                                        </p:attrNameLst>
                                      </p:cBhvr>
                                      <p:to>
                                        <p:strVal val="hidden"/>
                                      </p:to>
                                    </p:set>
                                  </p:childTnLst>
                                </p:cTn>
                              </p:par>
                              <p:par>
                                <p:cTn id="49" presetID="10" presetClass="exit" presetSubtype="0" fill="hold" nodeType="withEffect">
                                  <p:stCondLst>
                                    <p:cond delay="0"/>
                                  </p:stCondLst>
                                  <p:iterate type="lt">
                                    <p:tmPct val="0"/>
                                  </p:iterate>
                                  <p:childTnLst>
                                    <p:animEffect transition="out" filter="fade">
                                      <p:cBhvr>
                                        <p:cTn id="50" dur="2000"/>
                                        <p:tgtEl>
                                          <p:spTgt spid="3">
                                            <p:txEl>
                                              <p:pRg st="2" end="2"/>
                                            </p:txEl>
                                          </p:spTgt>
                                        </p:tgtEl>
                                      </p:cBhvr>
                                    </p:animEffect>
                                    <p:set>
                                      <p:cBhvr>
                                        <p:cTn id="51" dur="1" fill="hold">
                                          <p:stCondLst>
                                            <p:cond delay="1999"/>
                                          </p:stCondLst>
                                        </p:cTn>
                                        <p:tgtEl>
                                          <p:spTgt spid="3">
                                            <p:txEl>
                                              <p:pRg st="2" end="2"/>
                                            </p:txEl>
                                          </p:spTgt>
                                        </p:tgtEl>
                                        <p:attrNameLst>
                                          <p:attrName>style.visibility</p:attrName>
                                        </p:attrNameLst>
                                      </p:cBhvr>
                                      <p:to>
                                        <p:strVal val="hidden"/>
                                      </p:to>
                                    </p:set>
                                  </p:childTnLst>
                                </p:cTn>
                              </p:par>
                              <p:par>
                                <p:cTn id="52" presetID="10" presetClass="exit" presetSubtype="0" fill="hold" nodeType="withEffect">
                                  <p:stCondLst>
                                    <p:cond delay="0"/>
                                  </p:stCondLst>
                                  <p:iterate type="lt">
                                    <p:tmPct val="0"/>
                                  </p:iterate>
                                  <p:childTnLst>
                                    <p:animEffect transition="out" filter="fade">
                                      <p:cBhvr>
                                        <p:cTn id="53" dur="2000"/>
                                        <p:tgtEl>
                                          <p:spTgt spid="3">
                                            <p:txEl>
                                              <p:pRg st="3" end="3"/>
                                            </p:txEl>
                                          </p:spTgt>
                                        </p:tgtEl>
                                      </p:cBhvr>
                                    </p:animEffect>
                                    <p:set>
                                      <p:cBhvr>
                                        <p:cTn id="54" dur="1" fill="hold">
                                          <p:stCondLst>
                                            <p:cond delay="1999"/>
                                          </p:stCondLst>
                                        </p:cTn>
                                        <p:tgtEl>
                                          <p:spTgt spid="3">
                                            <p:txEl>
                                              <p:pRg st="3" end="3"/>
                                            </p:txEl>
                                          </p:spTgt>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9" presetClass="entr" presetSubtype="0" fill="hold" nodeType="clickEffect">
                                  <p:stCondLst>
                                    <p:cond delay="0"/>
                                  </p:stCondLst>
                                  <p:childTnLst>
                                    <p:set>
                                      <p:cBhvr>
                                        <p:cTn id="58" dur="1" fill="hold">
                                          <p:stCondLst>
                                            <p:cond delay="0"/>
                                          </p:stCondLst>
                                        </p:cTn>
                                        <p:tgtEl>
                                          <p:spTgt spid="68612"/>
                                        </p:tgtEl>
                                        <p:attrNameLst>
                                          <p:attrName>style.visibility</p:attrName>
                                        </p:attrNameLst>
                                      </p:cBhvr>
                                      <p:to>
                                        <p:strVal val="visible"/>
                                      </p:to>
                                    </p:set>
                                    <p:animEffect transition="in" filter="dissolve">
                                      <p:cBhvr>
                                        <p:cTn id="59" dur="1000"/>
                                        <p:tgtEl>
                                          <p:spTgt spid="686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Science</a:t>
            </a:r>
            <a:endParaRPr lang="en-US" dirty="0"/>
          </a:p>
        </p:txBody>
      </p:sp>
      <p:sp>
        <p:nvSpPr>
          <p:cNvPr id="3" name="Content Placeholder 2"/>
          <p:cNvSpPr>
            <a:spLocks noGrp="1"/>
          </p:cNvSpPr>
          <p:nvPr>
            <p:ph idx="1"/>
          </p:nvPr>
        </p:nvSpPr>
        <p:spPr/>
        <p:txBody>
          <a:bodyPr/>
          <a:lstStyle/>
          <a:p>
            <a:r>
              <a:rPr lang="en-US" dirty="0" smtClean="0"/>
              <a:t>Curie and radio activity</a:t>
            </a:r>
          </a:p>
          <a:p>
            <a:pPr lvl="1"/>
            <a:r>
              <a:rPr lang="en-US" dirty="0" smtClean="0"/>
              <a:t>Won Nobel prize for chemistry and physics</a:t>
            </a:r>
          </a:p>
          <a:p>
            <a:r>
              <a:rPr lang="en-US" dirty="0" smtClean="0"/>
              <a:t>Fleming and penicillin</a:t>
            </a:r>
          </a:p>
          <a:p>
            <a:pPr>
              <a:buNone/>
            </a:pPr>
            <a:endParaRPr lang="en-US" dirty="0"/>
          </a:p>
        </p:txBody>
      </p:sp>
      <p:pic>
        <p:nvPicPr>
          <p:cNvPr id="1026" name="Picture 2"/>
          <p:cNvPicPr>
            <a:picLocks noChangeAspect="1" noChangeArrowheads="1"/>
          </p:cNvPicPr>
          <p:nvPr/>
        </p:nvPicPr>
        <p:blipFill>
          <a:blip r:embed="rId2" cstate="print"/>
          <a:srcRect/>
          <a:stretch>
            <a:fillRect/>
          </a:stretch>
        </p:blipFill>
        <p:spPr bwMode="auto">
          <a:xfrm>
            <a:off x="3276600" y="3783848"/>
            <a:ext cx="3694456" cy="3074152"/>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dissolve">
                                      <p:cBhvr>
                                        <p:cTn id="7" dur="500"/>
                                        <p:tgtEl>
                                          <p:spTgt spid="10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Post WW I Ireland </a:t>
            </a:r>
            <a:endParaRPr lang="en-US" dirty="0"/>
          </a:p>
        </p:txBody>
      </p:sp>
      <p:sp>
        <p:nvSpPr>
          <p:cNvPr id="4" name="TextBox 3"/>
          <p:cNvSpPr txBox="1"/>
          <p:nvPr/>
        </p:nvSpPr>
        <p:spPr>
          <a:xfrm>
            <a:off x="0" y="1143000"/>
            <a:ext cx="4800600" cy="5509200"/>
          </a:xfrm>
          <a:prstGeom prst="rect">
            <a:avLst/>
          </a:prstGeom>
          <a:noFill/>
        </p:spPr>
        <p:txBody>
          <a:bodyPr wrap="square" rtlCol="0">
            <a:spAutoFit/>
          </a:bodyPr>
          <a:lstStyle/>
          <a:p>
            <a:pPr>
              <a:buFont typeface="Arial" pitchFamily="34" charset="0"/>
              <a:buChar char="•"/>
            </a:pPr>
            <a:r>
              <a:rPr lang="en-US" sz="3200" dirty="0" smtClean="0"/>
              <a:t>Ireland fights for independence.</a:t>
            </a:r>
          </a:p>
          <a:p>
            <a:pPr>
              <a:buFont typeface="Arial" pitchFamily="34" charset="0"/>
              <a:buChar char="•"/>
            </a:pPr>
            <a:r>
              <a:rPr lang="en-US" sz="3200" dirty="0" smtClean="0"/>
              <a:t>Irish wanted nothing to do with Britain.</a:t>
            </a:r>
          </a:p>
          <a:p>
            <a:pPr>
              <a:buFont typeface="Arial" pitchFamily="34" charset="0"/>
              <a:buChar char="•"/>
            </a:pPr>
            <a:r>
              <a:rPr lang="en-US" sz="3200" dirty="0" smtClean="0"/>
              <a:t>Easter Rebellion 1916.</a:t>
            </a:r>
          </a:p>
          <a:p>
            <a:pPr>
              <a:buFont typeface="Arial" pitchFamily="34" charset="0"/>
              <a:buChar char="•"/>
            </a:pPr>
            <a:r>
              <a:rPr lang="en-US" sz="3200" dirty="0" smtClean="0"/>
              <a:t>Put down harshly and leaders executed.  Leads to support (martyrs)</a:t>
            </a:r>
          </a:p>
          <a:p>
            <a:pPr>
              <a:buFont typeface="Arial" pitchFamily="34" charset="0"/>
              <a:buChar char="•"/>
            </a:pPr>
            <a:r>
              <a:rPr lang="en-US" sz="3200" dirty="0" smtClean="0"/>
              <a:t>Home rule rejected and IRA formed to wage war on Brits in Ireland.</a:t>
            </a:r>
            <a:endParaRPr lang="en-US" dirty="0"/>
          </a:p>
        </p:txBody>
      </p:sp>
      <p:pic>
        <p:nvPicPr>
          <p:cNvPr id="2050" name="Picture 2"/>
          <p:cNvPicPr>
            <a:picLocks noChangeAspect="1" noChangeArrowheads="1"/>
          </p:cNvPicPr>
          <p:nvPr/>
        </p:nvPicPr>
        <p:blipFill>
          <a:blip r:embed="rId2" cstate="print"/>
          <a:srcRect/>
          <a:stretch>
            <a:fillRect/>
          </a:stretch>
        </p:blipFill>
        <p:spPr bwMode="auto">
          <a:xfrm>
            <a:off x="4876801" y="1524000"/>
            <a:ext cx="4093028" cy="2604654"/>
          </a:xfrm>
          <a:prstGeom prst="rect">
            <a:avLst/>
          </a:prstGeom>
          <a:noFill/>
          <a:ln w="9525">
            <a:noFill/>
            <a:miter lim="800000"/>
            <a:headEnd/>
            <a:tailEnd/>
          </a:ln>
        </p:spPr>
      </p:pic>
      <p:pic>
        <p:nvPicPr>
          <p:cNvPr id="2051" name="Picture 3"/>
          <p:cNvPicPr>
            <a:picLocks noChangeAspect="1" noChangeArrowheads="1"/>
          </p:cNvPicPr>
          <p:nvPr/>
        </p:nvPicPr>
        <p:blipFill>
          <a:blip r:embed="rId3" cstate="print"/>
          <a:srcRect/>
          <a:stretch>
            <a:fillRect/>
          </a:stretch>
        </p:blipFill>
        <p:spPr bwMode="auto">
          <a:xfrm>
            <a:off x="5105400" y="4267200"/>
            <a:ext cx="3105938" cy="234315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p:cTn id="7" dur="1000" fill="hold"/>
                                        <p:tgtEl>
                                          <p:spTgt spid="4">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4">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4">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nodeType="clickEffect">
                                  <p:stCondLst>
                                    <p:cond delay="0"/>
                                  </p:stCondLst>
                                  <p:childTnLst>
                                    <p:set>
                                      <p:cBhvr>
                                        <p:cTn id="13" dur="1" fill="hold">
                                          <p:stCondLst>
                                            <p:cond delay="0"/>
                                          </p:stCondLst>
                                        </p:cTn>
                                        <p:tgtEl>
                                          <p:spTgt spid="4">
                                            <p:txEl>
                                              <p:pRg st="1" end="1"/>
                                            </p:txEl>
                                          </p:spTgt>
                                        </p:tgtEl>
                                        <p:attrNameLst>
                                          <p:attrName>style.visibility</p:attrName>
                                        </p:attrNameLst>
                                      </p:cBhvr>
                                      <p:to>
                                        <p:strVal val="visible"/>
                                      </p:to>
                                    </p:set>
                                    <p:anim calcmode="lin" valueType="num">
                                      <p:cBhvr>
                                        <p:cTn id="14" dur="1000" fill="hold"/>
                                        <p:tgtEl>
                                          <p:spTgt spid="4">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4">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4">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nodeType="clickEffect">
                                  <p:stCondLst>
                                    <p:cond delay="0"/>
                                  </p:stCondLst>
                                  <p:childTnLst>
                                    <p:set>
                                      <p:cBhvr>
                                        <p:cTn id="20" dur="1" fill="hold">
                                          <p:stCondLst>
                                            <p:cond delay="0"/>
                                          </p:stCondLst>
                                        </p:cTn>
                                        <p:tgtEl>
                                          <p:spTgt spid="4">
                                            <p:txEl>
                                              <p:pRg st="2" end="2"/>
                                            </p:txEl>
                                          </p:spTgt>
                                        </p:tgtEl>
                                        <p:attrNameLst>
                                          <p:attrName>style.visibility</p:attrName>
                                        </p:attrNameLst>
                                      </p:cBhvr>
                                      <p:to>
                                        <p:strVal val="visible"/>
                                      </p:to>
                                    </p:set>
                                    <p:anim calcmode="lin" valueType="num">
                                      <p:cBhvr>
                                        <p:cTn id="21" dur="1000" fill="hold"/>
                                        <p:tgtEl>
                                          <p:spTgt spid="4">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4">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4">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9" presetClass="entr" presetSubtype="0" fill="hold" nodeType="clickEffect">
                                  <p:stCondLst>
                                    <p:cond delay="0"/>
                                  </p:stCondLst>
                                  <p:childTnLst>
                                    <p:set>
                                      <p:cBhvr>
                                        <p:cTn id="27" dur="1" fill="hold">
                                          <p:stCondLst>
                                            <p:cond delay="0"/>
                                          </p:stCondLst>
                                        </p:cTn>
                                        <p:tgtEl>
                                          <p:spTgt spid="2050"/>
                                        </p:tgtEl>
                                        <p:attrNameLst>
                                          <p:attrName>style.visibility</p:attrName>
                                        </p:attrNameLst>
                                      </p:cBhvr>
                                      <p:to>
                                        <p:strVal val="visible"/>
                                      </p:to>
                                    </p:set>
                                    <p:animEffect transition="in" filter="dissolve">
                                      <p:cBhvr>
                                        <p:cTn id="28" dur="500"/>
                                        <p:tgtEl>
                                          <p:spTgt spid="2050"/>
                                        </p:tgtEl>
                                      </p:cBhvr>
                                    </p:animEffect>
                                  </p:childTnLst>
                                </p:cTn>
                              </p:par>
                            </p:childTnLst>
                          </p:cTn>
                        </p:par>
                      </p:childTnLst>
                    </p:cTn>
                  </p:par>
                  <p:par>
                    <p:cTn id="29" fill="hold">
                      <p:stCondLst>
                        <p:cond delay="indefinite"/>
                      </p:stCondLst>
                      <p:childTnLst>
                        <p:par>
                          <p:cTn id="30" fill="hold">
                            <p:stCondLst>
                              <p:cond delay="0"/>
                            </p:stCondLst>
                            <p:childTnLst>
                              <p:par>
                                <p:cTn id="31" presetID="50" presetClass="entr" presetSubtype="0" decel="100000" fill="hold" nodeType="clickEffect">
                                  <p:stCondLst>
                                    <p:cond delay="0"/>
                                  </p:stCondLst>
                                  <p:childTnLst>
                                    <p:set>
                                      <p:cBhvr>
                                        <p:cTn id="32" dur="1" fill="hold">
                                          <p:stCondLst>
                                            <p:cond delay="0"/>
                                          </p:stCondLst>
                                        </p:cTn>
                                        <p:tgtEl>
                                          <p:spTgt spid="4">
                                            <p:txEl>
                                              <p:pRg st="3" end="3"/>
                                            </p:txEl>
                                          </p:spTgt>
                                        </p:tgtEl>
                                        <p:attrNameLst>
                                          <p:attrName>style.visibility</p:attrName>
                                        </p:attrNameLst>
                                      </p:cBhvr>
                                      <p:to>
                                        <p:strVal val="visible"/>
                                      </p:to>
                                    </p:set>
                                    <p:anim calcmode="lin" valueType="num">
                                      <p:cBhvr>
                                        <p:cTn id="33" dur="1000" fill="hold"/>
                                        <p:tgtEl>
                                          <p:spTgt spid="4">
                                            <p:txEl>
                                              <p:pRg st="3" end="3"/>
                                            </p:txEl>
                                          </p:spTgt>
                                        </p:tgtEl>
                                        <p:attrNameLst>
                                          <p:attrName>ppt_w</p:attrName>
                                        </p:attrNameLst>
                                      </p:cBhvr>
                                      <p:tavLst>
                                        <p:tav tm="0">
                                          <p:val>
                                            <p:strVal val="#ppt_w+.3"/>
                                          </p:val>
                                        </p:tav>
                                        <p:tav tm="100000">
                                          <p:val>
                                            <p:strVal val="#ppt_w"/>
                                          </p:val>
                                        </p:tav>
                                      </p:tavLst>
                                    </p:anim>
                                    <p:anim calcmode="lin" valueType="num">
                                      <p:cBhvr>
                                        <p:cTn id="34" dur="1000" fill="hold"/>
                                        <p:tgtEl>
                                          <p:spTgt spid="4">
                                            <p:txEl>
                                              <p:pRg st="3" end="3"/>
                                            </p:txEl>
                                          </p:spTgt>
                                        </p:tgtEl>
                                        <p:attrNameLst>
                                          <p:attrName>ppt_h</p:attrName>
                                        </p:attrNameLst>
                                      </p:cBhvr>
                                      <p:tavLst>
                                        <p:tav tm="0">
                                          <p:val>
                                            <p:strVal val="#ppt_h"/>
                                          </p:val>
                                        </p:tav>
                                        <p:tav tm="100000">
                                          <p:val>
                                            <p:strVal val="#ppt_h"/>
                                          </p:val>
                                        </p:tav>
                                      </p:tavLst>
                                    </p:anim>
                                    <p:animEffect transition="in" filter="fade">
                                      <p:cBhvr>
                                        <p:cTn id="35" dur="1000"/>
                                        <p:tgtEl>
                                          <p:spTgt spid="4">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9" presetClass="entr" presetSubtype="0" fill="hold" nodeType="clickEffect">
                                  <p:stCondLst>
                                    <p:cond delay="0"/>
                                  </p:stCondLst>
                                  <p:childTnLst>
                                    <p:set>
                                      <p:cBhvr>
                                        <p:cTn id="39" dur="1" fill="hold">
                                          <p:stCondLst>
                                            <p:cond delay="0"/>
                                          </p:stCondLst>
                                        </p:cTn>
                                        <p:tgtEl>
                                          <p:spTgt spid="2051"/>
                                        </p:tgtEl>
                                        <p:attrNameLst>
                                          <p:attrName>style.visibility</p:attrName>
                                        </p:attrNameLst>
                                      </p:cBhvr>
                                      <p:to>
                                        <p:strVal val="visible"/>
                                      </p:to>
                                    </p:set>
                                    <p:animEffect transition="in" filter="dissolve">
                                      <p:cBhvr>
                                        <p:cTn id="40" dur="500"/>
                                        <p:tgtEl>
                                          <p:spTgt spid="2051"/>
                                        </p:tgtEl>
                                      </p:cBhvr>
                                    </p:animEffect>
                                  </p:childTnLst>
                                </p:cTn>
                              </p:par>
                            </p:childTnLst>
                          </p:cTn>
                        </p:par>
                      </p:childTnLst>
                    </p:cTn>
                  </p:par>
                  <p:par>
                    <p:cTn id="41" fill="hold">
                      <p:stCondLst>
                        <p:cond delay="indefinite"/>
                      </p:stCondLst>
                      <p:childTnLst>
                        <p:par>
                          <p:cTn id="42" fill="hold">
                            <p:stCondLst>
                              <p:cond delay="0"/>
                            </p:stCondLst>
                            <p:childTnLst>
                              <p:par>
                                <p:cTn id="43" presetID="50" presetClass="entr" presetSubtype="0" decel="100000" fill="hold" nodeType="clickEffect">
                                  <p:stCondLst>
                                    <p:cond delay="0"/>
                                  </p:stCondLst>
                                  <p:childTnLst>
                                    <p:set>
                                      <p:cBhvr>
                                        <p:cTn id="44" dur="1" fill="hold">
                                          <p:stCondLst>
                                            <p:cond delay="0"/>
                                          </p:stCondLst>
                                        </p:cTn>
                                        <p:tgtEl>
                                          <p:spTgt spid="4">
                                            <p:txEl>
                                              <p:pRg st="4" end="4"/>
                                            </p:txEl>
                                          </p:spTgt>
                                        </p:tgtEl>
                                        <p:attrNameLst>
                                          <p:attrName>style.visibility</p:attrName>
                                        </p:attrNameLst>
                                      </p:cBhvr>
                                      <p:to>
                                        <p:strVal val="visible"/>
                                      </p:to>
                                    </p:set>
                                    <p:anim calcmode="lin" valueType="num">
                                      <p:cBhvr>
                                        <p:cTn id="45" dur="1000" fill="hold"/>
                                        <p:tgtEl>
                                          <p:spTgt spid="4">
                                            <p:txEl>
                                              <p:pRg st="4" end="4"/>
                                            </p:txEl>
                                          </p:spTgt>
                                        </p:tgtEl>
                                        <p:attrNameLst>
                                          <p:attrName>ppt_w</p:attrName>
                                        </p:attrNameLst>
                                      </p:cBhvr>
                                      <p:tavLst>
                                        <p:tav tm="0">
                                          <p:val>
                                            <p:strVal val="#ppt_w+.3"/>
                                          </p:val>
                                        </p:tav>
                                        <p:tav tm="100000">
                                          <p:val>
                                            <p:strVal val="#ppt_w"/>
                                          </p:val>
                                        </p:tav>
                                      </p:tavLst>
                                    </p:anim>
                                    <p:anim calcmode="lin" valueType="num">
                                      <p:cBhvr>
                                        <p:cTn id="46" dur="1000" fill="hold"/>
                                        <p:tgtEl>
                                          <p:spTgt spid="4">
                                            <p:txEl>
                                              <p:pRg st="4" end="4"/>
                                            </p:txEl>
                                          </p:spTgt>
                                        </p:tgtEl>
                                        <p:attrNameLst>
                                          <p:attrName>ppt_h</p:attrName>
                                        </p:attrNameLst>
                                      </p:cBhvr>
                                      <p:tavLst>
                                        <p:tav tm="0">
                                          <p:val>
                                            <p:strVal val="#ppt_h"/>
                                          </p:val>
                                        </p:tav>
                                        <p:tav tm="100000">
                                          <p:val>
                                            <p:strVal val="#ppt_h"/>
                                          </p:val>
                                        </p:tav>
                                      </p:tavLst>
                                    </p:anim>
                                    <p:animEffect transition="in" filter="fade">
                                      <p:cBhvr>
                                        <p:cTn id="47" dur="10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304800"/>
            <a:ext cx="7772400" cy="1143000"/>
          </a:xfrm>
        </p:spPr>
        <p:txBody>
          <a:bodyPr/>
          <a:lstStyle/>
          <a:p>
            <a:r>
              <a:rPr lang="en-US" dirty="0" smtClean="0"/>
              <a:t>France</a:t>
            </a:r>
            <a:endParaRPr lang="en-US" dirty="0"/>
          </a:p>
        </p:txBody>
      </p:sp>
      <p:sp>
        <p:nvSpPr>
          <p:cNvPr id="4" name="TextBox 3"/>
          <p:cNvSpPr txBox="1"/>
          <p:nvPr/>
        </p:nvSpPr>
        <p:spPr>
          <a:xfrm>
            <a:off x="0" y="1143000"/>
            <a:ext cx="4800600" cy="5293757"/>
          </a:xfrm>
          <a:prstGeom prst="rect">
            <a:avLst/>
          </a:prstGeom>
          <a:noFill/>
        </p:spPr>
        <p:txBody>
          <a:bodyPr wrap="square" rtlCol="0">
            <a:spAutoFit/>
          </a:bodyPr>
          <a:lstStyle/>
          <a:p>
            <a:pPr>
              <a:buFont typeface="Arial" pitchFamily="34" charset="0"/>
              <a:buChar char="•"/>
            </a:pPr>
            <a:r>
              <a:rPr lang="en-US" sz="3200" dirty="0" smtClean="0"/>
              <a:t>3</a:t>
            </a:r>
            <a:r>
              <a:rPr lang="en-US" sz="3200" baseline="30000" dirty="0" smtClean="0"/>
              <a:t>rd</a:t>
            </a:r>
            <a:r>
              <a:rPr lang="en-US" sz="3200" dirty="0" smtClean="0"/>
              <a:t> Republic</a:t>
            </a:r>
          </a:p>
          <a:p>
            <a:pPr lvl="1">
              <a:buFont typeface="Arial" pitchFamily="34" charset="0"/>
              <a:buChar char="•"/>
            </a:pPr>
            <a:r>
              <a:rPr lang="en-US" sz="3200" dirty="0" smtClean="0"/>
              <a:t>Security was their priority</a:t>
            </a:r>
          </a:p>
          <a:p>
            <a:pPr lvl="1">
              <a:buFont typeface="Arial" pitchFamily="34" charset="0"/>
              <a:buChar char="•"/>
            </a:pPr>
            <a:r>
              <a:rPr lang="en-US" sz="3200" dirty="0" smtClean="0"/>
              <a:t>To that end they built a defensive barrier to protect the border with Germany</a:t>
            </a:r>
          </a:p>
          <a:p>
            <a:pPr lvl="1">
              <a:buFont typeface="Arial" pitchFamily="34" charset="0"/>
              <a:buChar char="•"/>
            </a:pPr>
            <a:r>
              <a:rPr lang="en-US" sz="3200" dirty="0" smtClean="0"/>
              <a:t>THE MAGINOT LINE</a:t>
            </a:r>
          </a:p>
          <a:p>
            <a:pPr lvl="1">
              <a:buFont typeface="Arial" pitchFamily="34" charset="0"/>
              <a:buChar char="•"/>
            </a:pPr>
            <a:r>
              <a:rPr lang="en-US" sz="3200" dirty="0" smtClean="0"/>
              <a:t>A series of bunkers and trenches (WW I)</a:t>
            </a:r>
          </a:p>
          <a:p>
            <a:pPr lvl="1">
              <a:buFont typeface="Arial" pitchFamily="34" charset="0"/>
              <a:buChar char="•"/>
            </a:pPr>
            <a:r>
              <a:rPr lang="en-US" sz="1800" dirty="0" smtClean="0"/>
              <a:t>(I will refer to it as the “imaginary line”)</a:t>
            </a:r>
            <a:endParaRPr lang="en-US" sz="1800" dirty="0"/>
          </a:p>
        </p:txBody>
      </p:sp>
      <p:pic>
        <p:nvPicPr>
          <p:cNvPr id="3074" name="Picture 2"/>
          <p:cNvPicPr>
            <a:picLocks noChangeAspect="1" noChangeArrowheads="1"/>
          </p:cNvPicPr>
          <p:nvPr/>
        </p:nvPicPr>
        <p:blipFill>
          <a:blip r:embed="rId2" cstate="print"/>
          <a:srcRect/>
          <a:stretch>
            <a:fillRect/>
          </a:stretch>
        </p:blipFill>
        <p:spPr bwMode="auto">
          <a:xfrm>
            <a:off x="4572000" y="1219200"/>
            <a:ext cx="4572000" cy="3244159"/>
          </a:xfrm>
          <a:prstGeom prst="rect">
            <a:avLst/>
          </a:prstGeom>
          <a:noFill/>
          <a:ln w="9525">
            <a:noFill/>
            <a:miter lim="800000"/>
            <a:headEnd/>
            <a:tailEnd/>
          </a:ln>
        </p:spPr>
      </p:pic>
      <p:pic>
        <p:nvPicPr>
          <p:cNvPr id="3075" name="Picture 3"/>
          <p:cNvPicPr>
            <a:picLocks noChangeAspect="1" noChangeArrowheads="1"/>
          </p:cNvPicPr>
          <p:nvPr/>
        </p:nvPicPr>
        <p:blipFill>
          <a:blip r:embed="rId3" cstate="print"/>
          <a:srcRect/>
          <a:stretch>
            <a:fillRect/>
          </a:stretch>
        </p:blipFill>
        <p:spPr bwMode="auto">
          <a:xfrm>
            <a:off x="4848225" y="4076700"/>
            <a:ext cx="4295775" cy="27813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10000"/>
                                  </p:iterate>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1000"/>
                                        <p:tgtEl>
                                          <p:spTgt spid="4">
                                            <p:txEl>
                                              <p:pRg st="0" end="0"/>
                                            </p:txEl>
                                          </p:spTgt>
                                        </p:tgtEl>
                                      </p:cBhvr>
                                    </p:animEffect>
                                    <p:anim calcmode="lin" valueType="num">
                                      <p:cBhvr>
                                        <p:cTn id="8" dur="1000" fill="hold"/>
                                        <p:tgtEl>
                                          <p:spTgt spid="4">
                                            <p:txEl>
                                              <p:pRg st="0" end="0"/>
                                            </p:txEl>
                                          </p:spTgt>
                                        </p:tgtEl>
                                        <p:attrNameLst>
                                          <p:attrName>ppt_x</p:attrName>
                                        </p:attrNameLst>
                                      </p:cBhvr>
                                      <p:tavLst>
                                        <p:tav tm="0">
                                          <p:val>
                                            <p:strVal val="#ppt_x-.1"/>
                                          </p:val>
                                        </p:tav>
                                        <p:tav tm="100000">
                                          <p:val>
                                            <p:strVal val="#ppt_x"/>
                                          </p:val>
                                        </p:tav>
                                      </p:tavLst>
                                    </p:anim>
                                    <p:anim calcmode="lin" valueType="num">
                                      <p:cBhvr>
                                        <p:cTn id="9" dur="1000" fill="hold"/>
                                        <p:tgtEl>
                                          <p:spTgt spid="4">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0" presetClass="entr" presetSubtype="0" fill="hold" nodeType="clickEffect">
                                  <p:stCondLst>
                                    <p:cond delay="0"/>
                                  </p:stCondLst>
                                  <p:iterate type="lt">
                                    <p:tmPct val="10000"/>
                                  </p:iterate>
                                  <p:childTnLst>
                                    <p:set>
                                      <p:cBhvr>
                                        <p:cTn id="13" dur="1" fill="hold">
                                          <p:stCondLst>
                                            <p:cond delay="0"/>
                                          </p:stCondLst>
                                        </p:cTn>
                                        <p:tgtEl>
                                          <p:spTgt spid="4">
                                            <p:txEl>
                                              <p:pRg st="1" end="1"/>
                                            </p:txEl>
                                          </p:spTgt>
                                        </p:tgtEl>
                                        <p:attrNameLst>
                                          <p:attrName>style.visibility</p:attrName>
                                        </p:attrNameLst>
                                      </p:cBhvr>
                                      <p:to>
                                        <p:strVal val="visible"/>
                                      </p:to>
                                    </p:set>
                                    <p:animEffect transition="in" filter="fade">
                                      <p:cBhvr>
                                        <p:cTn id="14" dur="1000"/>
                                        <p:tgtEl>
                                          <p:spTgt spid="4">
                                            <p:txEl>
                                              <p:pRg st="1" end="1"/>
                                            </p:txEl>
                                          </p:spTgt>
                                        </p:tgtEl>
                                      </p:cBhvr>
                                    </p:animEffect>
                                    <p:anim calcmode="lin" valueType="num">
                                      <p:cBhvr>
                                        <p:cTn id="15" dur="1000" fill="hold"/>
                                        <p:tgtEl>
                                          <p:spTgt spid="4">
                                            <p:txEl>
                                              <p:pRg st="1" end="1"/>
                                            </p:txEl>
                                          </p:spTgt>
                                        </p:tgtEl>
                                        <p:attrNameLst>
                                          <p:attrName>ppt_x</p:attrName>
                                        </p:attrNameLst>
                                      </p:cBhvr>
                                      <p:tavLst>
                                        <p:tav tm="0">
                                          <p:val>
                                            <p:strVal val="#ppt_x-.1"/>
                                          </p:val>
                                        </p:tav>
                                        <p:tav tm="100000">
                                          <p:val>
                                            <p:strVal val="#ppt_x"/>
                                          </p:val>
                                        </p:tav>
                                      </p:tavLst>
                                    </p:anim>
                                    <p:anim calcmode="lin" valueType="num">
                                      <p:cBhvr>
                                        <p:cTn id="16" dur="1000" fill="hold"/>
                                        <p:tgtEl>
                                          <p:spTgt spid="4">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0" presetClass="entr" presetSubtype="0" fill="hold" nodeType="clickEffect">
                                  <p:stCondLst>
                                    <p:cond delay="0"/>
                                  </p:stCondLst>
                                  <p:iterate type="lt">
                                    <p:tmPct val="10000"/>
                                  </p:iterate>
                                  <p:childTnLst>
                                    <p:set>
                                      <p:cBhvr>
                                        <p:cTn id="20" dur="1" fill="hold">
                                          <p:stCondLst>
                                            <p:cond delay="0"/>
                                          </p:stCondLst>
                                        </p:cTn>
                                        <p:tgtEl>
                                          <p:spTgt spid="4">
                                            <p:txEl>
                                              <p:pRg st="2" end="2"/>
                                            </p:txEl>
                                          </p:spTgt>
                                        </p:tgtEl>
                                        <p:attrNameLst>
                                          <p:attrName>style.visibility</p:attrName>
                                        </p:attrNameLst>
                                      </p:cBhvr>
                                      <p:to>
                                        <p:strVal val="visible"/>
                                      </p:to>
                                    </p:set>
                                    <p:animEffect transition="in" filter="fade">
                                      <p:cBhvr>
                                        <p:cTn id="21" dur="1000"/>
                                        <p:tgtEl>
                                          <p:spTgt spid="4">
                                            <p:txEl>
                                              <p:pRg st="2" end="2"/>
                                            </p:txEl>
                                          </p:spTgt>
                                        </p:tgtEl>
                                      </p:cBhvr>
                                    </p:animEffect>
                                    <p:anim calcmode="lin" valueType="num">
                                      <p:cBhvr>
                                        <p:cTn id="22" dur="1000" fill="hold"/>
                                        <p:tgtEl>
                                          <p:spTgt spid="4">
                                            <p:txEl>
                                              <p:pRg st="2" end="2"/>
                                            </p:txEl>
                                          </p:spTgt>
                                        </p:tgtEl>
                                        <p:attrNameLst>
                                          <p:attrName>ppt_x</p:attrName>
                                        </p:attrNameLst>
                                      </p:cBhvr>
                                      <p:tavLst>
                                        <p:tav tm="0">
                                          <p:val>
                                            <p:strVal val="#ppt_x-.1"/>
                                          </p:val>
                                        </p:tav>
                                        <p:tav tm="100000">
                                          <p:val>
                                            <p:strVal val="#ppt_x"/>
                                          </p:val>
                                        </p:tav>
                                      </p:tavLst>
                                    </p:anim>
                                    <p:anim calcmode="lin" valueType="num">
                                      <p:cBhvr>
                                        <p:cTn id="23" dur="1000" fill="hold"/>
                                        <p:tgtEl>
                                          <p:spTgt spid="4">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0" presetClass="entr" presetSubtype="0" fill="hold" nodeType="clickEffect">
                                  <p:stCondLst>
                                    <p:cond delay="0"/>
                                  </p:stCondLst>
                                  <p:iterate type="lt">
                                    <p:tmPct val="10000"/>
                                  </p:iterate>
                                  <p:childTnLst>
                                    <p:set>
                                      <p:cBhvr>
                                        <p:cTn id="27" dur="1" fill="hold">
                                          <p:stCondLst>
                                            <p:cond delay="0"/>
                                          </p:stCondLst>
                                        </p:cTn>
                                        <p:tgtEl>
                                          <p:spTgt spid="4">
                                            <p:txEl>
                                              <p:pRg st="3" end="3"/>
                                            </p:txEl>
                                          </p:spTgt>
                                        </p:tgtEl>
                                        <p:attrNameLst>
                                          <p:attrName>style.visibility</p:attrName>
                                        </p:attrNameLst>
                                      </p:cBhvr>
                                      <p:to>
                                        <p:strVal val="visible"/>
                                      </p:to>
                                    </p:set>
                                    <p:animEffect transition="in" filter="fade">
                                      <p:cBhvr>
                                        <p:cTn id="28" dur="1000"/>
                                        <p:tgtEl>
                                          <p:spTgt spid="4">
                                            <p:txEl>
                                              <p:pRg st="3" end="3"/>
                                            </p:txEl>
                                          </p:spTgt>
                                        </p:tgtEl>
                                      </p:cBhvr>
                                    </p:animEffect>
                                    <p:anim calcmode="lin" valueType="num">
                                      <p:cBhvr>
                                        <p:cTn id="29" dur="1000" fill="hold"/>
                                        <p:tgtEl>
                                          <p:spTgt spid="4">
                                            <p:txEl>
                                              <p:pRg st="3" end="3"/>
                                            </p:txEl>
                                          </p:spTgt>
                                        </p:tgtEl>
                                        <p:attrNameLst>
                                          <p:attrName>ppt_x</p:attrName>
                                        </p:attrNameLst>
                                      </p:cBhvr>
                                      <p:tavLst>
                                        <p:tav tm="0">
                                          <p:val>
                                            <p:strVal val="#ppt_x-.1"/>
                                          </p:val>
                                        </p:tav>
                                        <p:tav tm="100000">
                                          <p:val>
                                            <p:strVal val="#ppt_x"/>
                                          </p:val>
                                        </p:tav>
                                      </p:tavLst>
                                    </p:anim>
                                    <p:anim calcmode="lin" valueType="num">
                                      <p:cBhvr>
                                        <p:cTn id="30" dur="1000" fill="hold"/>
                                        <p:tgtEl>
                                          <p:spTgt spid="4">
                                            <p:txEl>
                                              <p:pRg st="3" end="3"/>
                                            </p:txEl>
                                          </p:spTgt>
                                        </p:tgtEl>
                                        <p:attrNameLst>
                                          <p:attrName>ppt_y</p:attrName>
                                        </p:attrNameLst>
                                      </p:cBhvr>
                                      <p:tavLst>
                                        <p:tav tm="0">
                                          <p:val>
                                            <p:strVal val="#ppt_y"/>
                                          </p:val>
                                        </p:tav>
                                        <p:tav tm="100000">
                                          <p:val>
                                            <p:strVal val="#ppt_y"/>
                                          </p:val>
                                        </p:tav>
                                      </p:tavLst>
                                    </p:anim>
                                  </p:childTnLst>
                                </p:cTn>
                              </p:par>
                            </p:childTnLst>
                          </p:cTn>
                        </p:par>
                        <p:par>
                          <p:cTn id="31" fill="hold">
                            <p:stCondLst>
                              <p:cond delay="2300"/>
                            </p:stCondLst>
                            <p:childTnLst>
                              <p:par>
                                <p:cTn id="32" presetID="10" presetClass="entr" presetSubtype="0" fill="hold" nodeType="afterEffect">
                                  <p:stCondLst>
                                    <p:cond delay="0"/>
                                  </p:stCondLst>
                                  <p:childTnLst>
                                    <p:set>
                                      <p:cBhvr>
                                        <p:cTn id="33" dur="1" fill="hold">
                                          <p:stCondLst>
                                            <p:cond delay="0"/>
                                          </p:stCondLst>
                                        </p:cTn>
                                        <p:tgtEl>
                                          <p:spTgt spid="3075"/>
                                        </p:tgtEl>
                                        <p:attrNameLst>
                                          <p:attrName>style.visibility</p:attrName>
                                        </p:attrNameLst>
                                      </p:cBhvr>
                                      <p:to>
                                        <p:strVal val="visible"/>
                                      </p:to>
                                    </p:set>
                                    <p:animEffect transition="in" filter="fade">
                                      <p:cBhvr>
                                        <p:cTn id="34" dur="500"/>
                                        <p:tgtEl>
                                          <p:spTgt spid="3075"/>
                                        </p:tgtEl>
                                      </p:cBhvr>
                                    </p:animEffect>
                                  </p:childTnLst>
                                </p:cTn>
                              </p:par>
                            </p:childTnLst>
                          </p:cTn>
                        </p:par>
                      </p:childTnLst>
                    </p:cTn>
                  </p:par>
                  <p:par>
                    <p:cTn id="35" fill="hold">
                      <p:stCondLst>
                        <p:cond delay="indefinite"/>
                      </p:stCondLst>
                      <p:childTnLst>
                        <p:par>
                          <p:cTn id="36" fill="hold">
                            <p:stCondLst>
                              <p:cond delay="0"/>
                            </p:stCondLst>
                            <p:childTnLst>
                              <p:par>
                                <p:cTn id="37" presetID="40" presetClass="entr" presetSubtype="0" fill="hold" nodeType="clickEffect">
                                  <p:stCondLst>
                                    <p:cond delay="0"/>
                                  </p:stCondLst>
                                  <p:iterate type="lt">
                                    <p:tmPct val="10000"/>
                                  </p:iterate>
                                  <p:childTnLst>
                                    <p:set>
                                      <p:cBhvr>
                                        <p:cTn id="38" dur="1" fill="hold">
                                          <p:stCondLst>
                                            <p:cond delay="0"/>
                                          </p:stCondLst>
                                        </p:cTn>
                                        <p:tgtEl>
                                          <p:spTgt spid="4">
                                            <p:txEl>
                                              <p:pRg st="4" end="4"/>
                                            </p:txEl>
                                          </p:spTgt>
                                        </p:tgtEl>
                                        <p:attrNameLst>
                                          <p:attrName>style.visibility</p:attrName>
                                        </p:attrNameLst>
                                      </p:cBhvr>
                                      <p:to>
                                        <p:strVal val="visible"/>
                                      </p:to>
                                    </p:set>
                                    <p:animEffect transition="in" filter="fade">
                                      <p:cBhvr>
                                        <p:cTn id="39" dur="1000"/>
                                        <p:tgtEl>
                                          <p:spTgt spid="4">
                                            <p:txEl>
                                              <p:pRg st="4" end="4"/>
                                            </p:txEl>
                                          </p:spTgt>
                                        </p:tgtEl>
                                      </p:cBhvr>
                                    </p:animEffect>
                                    <p:anim calcmode="lin" valueType="num">
                                      <p:cBhvr>
                                        <p:cTn id="40" dur="1000" fill="hold"/>
                                        <p:tgtEl>
                                          <p:spTgt spid="4">
                                            <p:txEl>
                                              <p:pRg st="4" end="4"/>
                                            </p:txEl>
                                          </p:spTgt>
                                        </p:tgtEl>
                                        <p:attrNameLst>
                                          <p:attrName>ppt_x</p:attrName>
                                        </p:attrNameLst>
                                      </p:cBhvr>
                                      <p:tavLst>
                                        <p:tav tm="0">
                                          <p:val>
                                            <p:strVal val="#ppt_x-.1"/>
                                          </p:val>
                                        </p:tav>
                                        <p:tav tm="100000">
                                          <p:val>
                                            <p:strVal val="#ppt_x"/>
                                          </p:val>
                                        </p:tav>
                                      </p:tavLst>
                                    </p:anim>
                                    <p:anim calcmode="lin" valueType="num">
                                      <p:cBhvr>
                                        <p:cTn id="41" dur="1000" fill="hold"/>
                                        <p:tgtEl>
                                          <p:spTgt spid="4">
                                            <p:txEl>
                                              <p:pRg st="4" end="4"/>
                                            </p:txEl>
                                          </p:spTgt>
                                        </p:tgtEl>
                                        <p:attrNameLst>
                                          <p:attrName>ppt_y</p:attrName>
                                        </p:attrNameLst>
                                      </p:cBhvr>
                                      <p:tavLst>
                                        <p:tav tm="0">
                                          <p:val>
                                            <p:strVal val="#ppt_y"/>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0" presetClass="entr" presetSubtype="0" fill="hold" nodeType="clickEffect">
                                  <p:stCondLst>
                                    <p:cond delay="0"/>
                                  </p:stCondLst>
                                  <p:iterate type="lt">
                                    <p:tmPct val="10000"/>
                                  </p:iterate>
                                  <p:childTnLst>
                                    <p:set>
                                      <p:cBhvr>
                                        <p:cTn id="45" dur="1" fill="hold">
                                          <p:stCondLst>
                                            <p:cond delay="0"/>
                                          </p:stCondLst>
                                        </p:cTn>
                                        <p:tgtEl>
                                          <p:spTgt spid="4">
                                            <p:txEl>
                                              <p:pRg st="5" end="5"/>
                                            </p:txEl>
                                          </p:spTgt>
                                        </p:tgtEl>
                                        <p:attrNameLst>
                                          <p:attrName>style.visibility</p:attrName>
                                        </p:attrNameLst>
                                      </p:cBhvr>
                                      <p:to>
                                        <p:strVal val="visible"/>
                                      </p:to>
                                    </p:set>
                                    <p:animEffect transition="in" filter="fade">
                                      <p:cBhvr>
                                        <p:cTn id="46" dur="1000"/>
                                        <p:tgtEl>
                                          <p:spTgt spid="4">
                                            <p:txEl>
                                              <p:pRg st="5" end="5"/>
                                            </p:txEl>
                                          </p:spTgt>
                                        </p:tgtEl>
                                      </p:cBhvr>
                                    </p:animEffect>
                                    <p:anim calcmode="lin" valueType="num">
                                      <p:cBhvr>
                                        <p:cTn id="47" dur="1000" fill="hold"/>
                                        <p:tgtEl>
                                          <p:spTgt spid="4">
                                            <p:txEl>
                                              <p:pRg st="5" end="5"/>
                                            </p:txEl>
                                          </p:spTgt>
                                        </p:tgtEl>
                                        <p:attrNameLst>
                                          <p:attrName>ppt_x</p:attrName>
                                        </p:attrNameLst>
                                      </p:cBhvr>
                                      <p:tavLst>
                                        <p:tav tm="0">
                                          <p:val>
                                            <p:strVal val="#ppt_x-.1"/>
                                          </p:val>
                                        </p:tav>
                                        <p:tav tm="100000">
                                          <p:val>
                                            <p:strVal val="#ppt_x"/>
                                          </p:val>
                                        </p:tav>
                                      </p:tavLst>
                                    </p:anim>
                                    <p:anim calcmode="lin" valueType="num">
                                      <p:cBhvr>
                                        <p:cTn id="48" dur="1000" fill="hold"/>
                                        <p:tgtEl>
                                          <p:spTgt spid="4">
                                            <p:txEl>
                                              <p:pRg st="5" end="5"/>
                                            </p:txEl>
                                          </p:spTgt>
                                        </p:tgtEl>
                                        <p:attrNameLst>
                                          <p:attrName>ppt_y</p:attrName>
                                        </p:attrNameLst>
                                      </p:cBhvr>
                                      <p:tavLst>
                                        <p:tav tm="0">
                                          <p:val>
                                            <p:strVal val="#ppt_y"/>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9" presetClass="entr" presetSubtype="0" fill="hold" nodeType="clickEffect">
                                  <p:stCondLst>
                                    <p:cond delay="0"/>
                                  </p:stCondLst>
                                  <p:childTnLst>
                                    <p:set>
                                      <p:cBhvr>
                                        <p:cTn id="52" dur="1" fill="hold">
                                          <p:stCondLst>
                                            <p:cond delay="0"/>
                                          </p:stCondLst>
                                        </p:cTn>
                                        <p:tgtEl>
                                          <p:spTgt spid="3074"/>
                                        </p:tgtEl>
                                        <p:attrNameLst>
                                          <p:attrName>style.visibility</p:attrName>
                                        </p:attrNameLst>
                                      </p:cBhvr>
                                      <p:to>
                                        <p:strVal val="visible"/>
                                      </p:to>
                                    </p:set>
                                    <p:animEffect transition="in" filter="dissolve">
                                      <p:cBhvr>
                                        <p:cTn id="53" dur="500"/>
                                        <p:tgtEl>
                                          <p:spTgt spid="30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dirty="0" smtClean="0"/>
              <a:t>Era Of Peace</a:t>
            </a:r>
          </a:p>
        </p:txBody>
      </p:sp>
      <p:sp>
        <p:nvSpPr>
          <p:cNvPr id="16387" name="Content Placeholder 2"/>
          <p:cNvSpPr>
            <a:spLocks noGrp="1"/>
          </p:cNvSpPr>
          <p:nvPr>
            <p:ph idx="1"/>
          </p:nvPr>
        </p:nvSpPr>
        <p:spPr/>
        <p:txBody>
          <a:bodyPr/>
          <a:lstStyle/>
          <a:p>
            <a:r>
              <a:rPr lang="en-US" dirty="0" smtClean="0"/>
              <a:t>Locarno </a:t>
            </a:r>
          </a:p>
          <a:p>
            <a:pPr lvl="1"/>
            <a:r>
              <a:rPr lang="en-US" dirty="0" smtClean="0"/>
              <a:t>Undo worst parts of Versailles</a:t>
            </a:r>
          </a:p>
          <a:p>
            <a:pPr lvl="1"/>
            <a:r>
              <a:rPr lang="en-US" dirty="0" smtClean="0"/>
              <a:t>Resolves some of the territorial disputes</a:t>
            </a:r>
          </a:p>
          <a:p>
            <a:pPr lvl="1"/>
            <a:r>
              <a:rPr lang="en-US" dirty="0" smtClean="0"/>
              <a:t>Germany into League of Nations</a:t>
            </a:r>
          </a:p>
          <a:p>
            <a:r>
              <a:rPr lang="en-US" dirty="0" smtClean="0"/>
              <a:t>Kellogg Briand Pact</a:t>
            </a:r>
          </a:p>
          <a:p>
            <a:pPr lvl="1"/>
            <a:r>
              <a:rPr lang="en-US" dirty="0" smtClean="0"/>
              <a:t>‘renounce war as an instrument of national policy’</a:t>
            </a:r>
          </a:p>
          <a:p>
            <a:pPr lvl="1"/>
            <a:endParaRPr lang="en-US" dirty="0" smtClean="0"/>
          </a:p>
          <a:p>
            <a:pPr lvl="1"/>
            <a:endParaRPr lang="en-US" dirty="0" smtClean="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228600"/>
            <a:ext cx="7772400" cy="1143000"/>
          </a:xfrm>
        </p:spPr>
        <p:txBody>
          <a:bodyPr/>
          <a:lstStyle/>
          <a:p>
            <a:r>
              <a:rPr lang="en-US" dirty="0" smtClean="0"/>
              <a:t>League Of Nations</a:t>
            </a:r>
            <a:endParaRPr lang="en-US" dirty="0"/>
          </a:p>
        </p:txBody>
      </p:sp>
      <p:sp>
        <p:nvSpPr>
          <p:cNvPr id="4" name="TextBox 3"/>
          <p:cNvSpPr txBox="1"/>
          <p:nvPr/>
        </p:nvSpPr>
        <p:spPr>
          <a:xfrm>
            <a:off x="76200" y="4643497"/>
            <a:ext cx="4038600" cy="2062103"/>
          </a:xfrm>
          <a:prstGeom prst="rect">
            <a:avLst/>
          </a:prstGeom>
          <a:noFill/>
        </p:spPr>
        <p:txBody>
          <a:bodyPr wrap="square" rtlCol="0">
            <a:spAutoFit/>
          </a:bodyPr>
          <a:lstStyle/>
          <a:p>
            <a:r>
              <a:rPr lang="en-US" sz="3200" dirty="0" smtClean="0"/>
              <a:t>Lots of weaknesses</a:t>
            </a:r>
          </a:p>
          <a:p>
            <a:pPr marL="457200" indent="-457200">
              <a:buFont typeface="+mj-lt"/>
              <a:buAutoNum type="arabicPeriod"/>
            </a:pPr>
            <a:r>
              <a:rPr lang="en-US" sz="3200" dirty="0" smtClean="0"/>
              <a:t>“some nations”</a:t>
            </a:r>
          </a:p>
          <a:p>
            <a:pPr marL="457200" indent="-457200">
              <a:buFont typeface="+mj-lt"/>
              <a:buAutoNum type="arabicPeriod"/>
            </a:pPr>
            <a:r>
              <a:rPr lang="en-US" sz="3200" dirty="0" smtClean="0"/>
              <a:t>No enforcement</a:t>
            </a:r>
          </a:p>
          <a:p>
            <a:pPr marL="457200" indent="-457200">
              <a:buFont typeface="+mj-lt"/>
              <a:buAutoNum type="arabicPeriod"/>
            </a:pPr>
            <a:r>
              <a:rPr lang="en-US" sz="3200" dirty="0" smtClean="0"/>
              <a:t>Lacked leadership</a:t>
            </a:r>
            <a:endParaRPr lang="en-US" sz="3200" dirty="0"/>
          </a:p>
        </p:txBody>
      </p:sp>
      <p:pic>
        <p:nvPicPr>
          <p:cNvPr id="4098" name="Picture 2"/>
          <p:cNvPicPr>
            <a:picLocks noChangeAspect="1" noChangeArrowheads="1"/>
          </p:cNvPicPr>
          <p:nvPr/>
        </p:nvPicPr>
        <p:blipFill>
          <a:blip r:embed="rId2" cstate="print"/>
          <a:srcRect/>
          <a:stretch>
            <a:fillRect/>
          </a:stretch>
        </p:blipFill>
        <p:spPr bwMode="auto">
          <a:xfrm>
            <a:off x="3352800" y="1219200"/>
            <a:ext cx="5628920" cy="35814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Effect transition="in" filter="dissolve">
                                      <p:cBhvr>
                                        <p:cTn id="7" dur="500"/>
                                        <p:tgtEl>
                                          <p:spTgt spid="4098"/>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nodeType="clickEffect">
                                  <p:stCondLst>
                                    <p:cond delay="0"/>
                                  </p:stCondLst>
                                  <p:childTnLst>
                                    <p:set>
                                      <p:cBhvr>
                                        <p:cTn id="19"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Blank Presentation">
  <a:themeElements>
    <a:clrScheme name="">
      <a:dk1>
        <a:srgbClr val="808080"/>
      </a:dk1>
      <a:lt1>
        <a:srgbClr val="FFE9E6"/>
      </a:lt1>
      <a:dk2>
        <a:srgbClr val="4C4C4C"/>
      </a:dk2>
      <a:lt2>
        <a:srgbClr val="EE0000"/>
      </a:lt2>
      <a:accent1>
        <a:srgbClr val="BBE0E3"/>
      </a:accent1>
      <a:accent2>
        <a:srgbClr val="333399"/>
      </a:accent2>
      <a:accent3>
        <a:srgbClr val="B2B2B2"/>
      </a:accent3>
      <a:accent4>
        <a:srgbClr val="DAC7C4"/>
      </a:accent4>
      <a:accent5>
        <a:srgbClr val="DAEDEF"/>
      </a:accent5>
      <a:accent6>
        <a:srgbClr val="2D2D8A"/>
      </a:accent6>
      <a:hlink>
        <a:srgbClr val="009999"/>
      </a:hlink>
      <a:folHlink>
        <a:srgbClr val="99CC0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pitchFamily="-44"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4597</TotalTime>
  <Words>2285</Words>
  <Application>Microsoft Office PowerPoint</Application>
  <PresentationFormat>On-screen Show (4:3)</PresentationFormat>
  <Paragraphs>294</Paragraphs>
  <Slides>46</Slides>
  <Notes>9</Notes>
  <HiddenSlides>0</HiddenSlides>
  <MMClips>0</MMClips>
  <ScaleCrop>false</ScaleCrop>
  <HeadingPairs>
    <vt:vector size="4" baseType="variant">
      <vt:variant>
        <vt:lpstr>Theme</vt:lpstr>
      </vt:variant>
      <vt:variant>
        <vt:i4>4</vt:i4>
      </vt:variant>
      <vt:variant>
        <vt:lpstr>Slide Titles</vt:lpstr>
      </vt:variant>
      <vt:variant>
        <vt:i4>46</vt:i4>
      </vt:variant>
    </vt:vector>
  </HeadingPairs>
  <TitlesOfParts>
    <vt:vector size="50" baseType="lpstr">
      <vt:lpstr>Blank Presentation</vt:lpstr>
      <vt:lpstr>Custom Design</vt:lpstr>
      <vt:lpstr>Office Theme</vt:lpstr>
      <vt:lpstr>1_Office Theme</vt:lpstr>
      <vt:lpstr>Europe Between the Wars</vt:lpstr>
      <vt:lpstr>Roaring 20s</vt:lpstr>
      <vt:lpstr>Roaring 20s</vt:lpstr>
      <vt:lpstr>Surrealism</vt:lpstr>
      <vt:lpstr>Science</vt:lpstr>
      <vt:lpstr>Post WW I Ireland </vt:lpstr>
      <vt:lpstr>France</vt:lpstr>
      <vt:lpstr>Era Of Peace</vt:lpstr>
      <vt:lpstr>League Of Nations</vt:lpstr>
      <vt:lpstr>1929 Great Depression</vt:lpstr>
      <vt:lpstr>FDR New Deal</vt:lpstr>
      <vt:lpstr>PowerPoint Presentation</vt:lpstr>
      <vt:lpstr>A Definition of Fascism</vt:lpstr>
      <vt:lpstr>The Fasces Symbol</vt:lpstr>
      <vt:lpstr>PowerPoint Presentation</vt:lpstr>
      <vt:lpstr>Ideology</vt:lpstr>
      <vt:lpstr>Militarism</vt:lpstr>
      <vt:lpstr>Identification of Enemies or Scapegoats as a Unifying Cause</vt:lpstr>
      <vt:lpstr>PowerPoint Presentation</vt:lpstr>
      <vt:lpstr>Benito Mussolini  (1883-1945)</vt:lpstr>
      <vt:lpstr>Italy</vt:lpstr>
      <vt:lpstr>PowerPoint Presentation</vt:lpstr>
      <vt:lpstr>The Fascist Family</vt:lpstr>
      <vt:lpstr>Emphasis on Physical Fitness</vt:lpstr>
      <vt:lpstr>USSR</vt:lpstr>
      <vt:lpstr>5 Year Plans</vt:lpstr>
      <vt:lpstr>Collectivization</vt:lpstr>
      <vt:lpstr>Government Control</vt:lpstr>
      <vt:lpstr>1934 Great Purge</vt:lpstr>
      <vt:lpstr>PowerPoint Presentation</vt:lpstr>
      <vt:lpstr>The Weimar Republic</vt:lpstr>
      <vt:lpstr>Weimar Constitution</vt:lpstr>
      <vt:lpstr>Early 1920’s</vt:lpstr>
      <vt:lpstr>How bad was it?</vt:lpstr>
      <vt:lpstr>Hyperinflation</vt:lpstr>
      <vt:lpstr>Late 1920’s</vt:lpstr>
      <vt:lpstr>NSDAP</vt:lpstr>
      <vt:lpstr>The Crash</vt:lpstr>
      <vt:lpstr>Political Crisis</vt:lpstr>
      <vt:lpstr>1932</vt:lpstr>
      <vt:lpstr>PowerPoint Presentation</vt:lpstr>
      <vt:lpstr>1933-34</vt:lpstr>
      <vt:lpstr>As Dictator</vt:lpstr>
      <vt:lpstr>PowerPoint Presentation</vt:lpstr>
      <vt:lpstr>The Beginning of the End</vt:lpstr>
      <vt:lpstr>The Beginning of the End</vt:lpstr>
    </vt:vector>
  </TitlesOfParts>
  <Company>ʅ ʧꯐ_x0004_怐</Company>
  <LinksUpToDate>false</LinksUpToDate>
  <SharedDoc>false</SharedDoc>
  <HyperlinkBase/>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Weimar Republic</dc:title>
  <dc:creator>Keith</dc:creator>
  <cp:lastModifiedBy>Keith Mainland</cp:lastModifiedBy>
  <cp:revision>157</cp:revision>
  <cp:lastPrinted>2003-03-25T16:09:54Z</cp:lastPrinted>
  <dcterms:created xsi:type="dcterms:W3CDTF">2003-03-25T04:06:47Z</dcterms:created>
  <dcterms:modified xsi:type="dcterms:W3CDTF">2012-04-04T14:32:25Z</dcterms:modified>
</cp:coreProperties>
</file>